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9"/>
  </p:notesMasterIdLst>
  <p:sldIdLst>
    <p:sldId id="280" r:id="rId2"/>
    <p:sldId id="281" r:id="rId3"/>
    <p:sldId id="279" r:id="rId4"/>
    <p:sldId id="275" r:id="rId5"/>
    <p:sldId id="276" r:id="rId6"/>
    <p:sldId id="287" r:id="rId7"/>
    <p:sldId id="277" r:id="rId8"/>
    <p:sldId id="278" r:id="rId9"/>
    <p:sldId id="282" r:id="rId10"/>
    <p:sldId id="283" r:id="rId11"/>
    <p:sldId id="284" r:id="rId12"/>
    <p:sldId id="285" r:id="rId13"/>
    <p:sldId id="286" r:id="rId14"/>
    <p:sldId id="288" r:id="rId15"/>
    <p:sldId id="289" r:id="rId16"/>
    <p:sldId id="290" r:id="rId17"/>
    <p:sldId id="293" r:id="rId18"/>
    <p:sldId id="292" r:id="rId19"/>
    <p:sldId id="296" r:id="rId20"/>
    <p:sldId id="321" r:id="rId21"/>
    <p:sldId id="297" r:id="rId22"/>
    <p:sldId id="298" r:id="rId23"/>
    <p:sldId id="299" r:id="rId24"/>
    <p:sldId id="304" r:id="rId25"/>
    <p:sldId id="305" r:id="rId26"/>
    <p:sldId id="301" r:id="rId27"/>
    <p:sldId id="302" r:id="rId28"/>
    <p:sldId id="306" r:id="rId29"/>
    <p:sldId id="311" r:id="rId30"/>
    <p:sldId id="308" r:id="rId31"/>
    <p:sldId id="307" r:id="rId32"/>
    <p:sldId id="328" r:id="rId33"/>
    <p:sldId id="309" r:id="rId34"/>
    <p:sldId id="310" r:id="rId35"/>
    <p:sldId id="312" r:id="rId36"/>
    <p:sldId id="313" r:id="rId37"/>
    <p:sldId id="314" r:id="rId38"/>
    <p:sldId id="315" r:id="rId39"/>
    <p:sldId id="316" r:id="rId40"/>
    <p:sldId id="317" r:id="rId41"/>
    <p:sldId id="318" r:id="rId42"/>
    <p:sldId id="319" r:id="rId43"/>
    <p:sldId id="320" r:id="rId44"/>
    <p:sldId id="295" r:id="rId45"/>
    <p:sldId id="330" r:id="rId46"/>
    <p:sldId id="331" r:id="rId47"/>
    <p:sldId id="323" r:id="rId48"/>
    <p:sldId id="327" r:id="rId49"/>
    <p:sldId id="324" r:id="rId50"/>
    <p:sldId id="325" r:id="rId51"/>
    <p:sldId id="326" r:id="rId52"/>
    <p:sldId id="332" r:id="rId53"/>
    <p:sldId id="334" r:id="rId54"/>
    <p:sldId id="339" r:id="rId55"/>
    <p:sldId id="338" r:id="rId56"/>
    <p:sldId id="333" r:id="rId57"/>
    <p:sldId id="335" r:id="rId58"/>
    <p:sldId id="345" r:id="rId59"/>
    <p:sldId id="336" r:id="rId60"/>
    <p:sldId id="337" r:id="rId61"/>
    <p:sldId id="340" r:id="rId62"/>
    <p:sldId id="341" r:id="rId63"/>
    <p:sldId id="342" r:id="rId64"/>
    <p:sldId id="343" r:id="rId65"/>
    <p:sldId id="344" r:id="rId66"/>
    <p:sldId id="346" r:id="rId67"/>
    <p:sldId id="347" r:id="rId68"/>
    <p:sldId id="361" r:id="rId69"/>
    <p:sldId id="348" r:id="rId70"/>
    <p:sldId id="349" r:id="rId71"/>
    <p:sldId id="350" r:id="rId72"/>
    <p:sldId id="353" r:id="rId73"/>
    <p:sldId id="354" r:id="rId74"/>
    <p:sldId id="360" r:id="rId75"/>
    <p:sldId id="362" r:id="rId76"/>
    <p:sldId id="355" r:id="rId77"/>
    <p:sldId id="356" r:id="rId78"/>
    <p:sldId id="357" r:id="rId79"/>
    <p:sldId id="358" r:id="rId80"/>
    <p:sldId id="359" r:id="rId81"/>
    <p:sldId id="257" r:id="rId82"/>
    <p:sldId id="258" r:id="rId83"/>
    <p:sldId id="261" r:id="rId84"/>
    <p:sldId id="259" r:id="rId85"/>
    <p:sldId id="260" r:id="rId86"/>
    <p:sldId id="262" r:id="rId87"/>
    <p:sldId id="263" r:id="rId88"/>
    <p:sldId id="264" r:id="rId89"/>
    <p:sldId id="265" r:id="rId90"/>
    <p:sldId id="266" r:id="rId91"/>
    <p:sldId id="267" r:id="rId92"/>
    <p:sldId id="269" r:id="rId93"/>
    <p:sldId id="273" r:id="rId94"/>
    <p:sldId id="270" r:id="rId95"/>
    <p:sldId id="271" r:id="rId96"/>
    <p:sldId id="268" r:id="rId97"/>
    <p:sldId id="272" r:id="rId9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P" initial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516"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7E3410-EC64-49B5-A8A0-1146DE88E717}"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GB"/>
        </a:p>
      </dgm:t>
    </dgm:pt>
    <dgm:pt modelId="{395EF57B-47AC-45ED-AFDF-4601D5079F42}">
      <dgm:prSet/>
      <dgm:spPr/>
      <dgm:t>
        <a:bodyPr/>
        <a:lstStyle/>
        <a:p>
          <a:pPr rtl="1"/>
          <a:r>
            <a:rPr lang="ar-SA" dirty="0" smtClean="0"/>
            <a:t>ابناء الطبقة الثالثة اعلنوا بانهم جمعيه وطنيه واقسموا يمين الوفاء</a:t>
          </a:r>
          <a:endParaRPr lang="en-GB" dirty="0"/>
        </a:p>
      </dgm:t>
    </dgm:pt>
    <dgm:pt modelId="{9B435351-BB51-4D15-88C1-3B814A0A0D66}" type="parTrans" cxnId="{A8B88BFF-5D36-4CDC-9613-55D54019445D}">
      <dgm:prSet/>
      <dgm:spPr/>
      <dgm:t>
        <a:bodyPr/>
        <a:lstStyle/>
        <a:p>
          <a:endParaRPr lang="en-GB"/>
        </a:p>
      </dgm:t>
    </dgm:pt>
    <dgm:pt modelId="{3BCD8F0E-AE5A-46B0-9845-199F9E6123C8}" type="sibTrans" cxnId="{A8B88BFF-5D36-4CDC-9613-55D54019445D}">
      <dgm:prSet/>
      <dgm:spPr/>
      <dgm:t>
        <a:bodyPr/>
        <a:lstStyle/>
        <a:p>
          <a:endParaRPr lang="en-GB"/>
        </a:p>
      </dgm:t>
    </dgm:pt>
    <dgm:pt modelId="{07E0AFAB-F6E6-4E60-8B50-D34BE006ADEF}">
      <dgm:prSet/>
      <dgm:spPr/>
      <dgm:t>
        <a:bodyPr/>
        <a:lstStyle/>
        <a:p>
          <a:pPr rtl="1"/>
          <a:r>
            <a:rPr lang="ar-SA" dirty="0" smtClean="0"/>
            <a:t>انتشرت الشائعات بان الملك ينوي قمع هذا التمرد بالقوة العسكرية</a:t>
          </a:r>
          <a:endParaRPr lang="en-GB" dirty="0"/>
        </a:p>
      </dgm:t>
    </dgm:pt>
    <dgm:pt modelId="{A04E71B8-6BB1-4D4A-806C-A35DC7096EC5}" type="parTrans" cxnId="{F1E8C5CD-9D49-4BDF-85ED-8EC775E97B45}">
      <dgm:prSet/>
      <dgm:spPr/>
      <dgm:t>
        <a:bodyPr/>
        <a:lstStyle/>
        <a:p>
          <a:endParaRPr lang="en-GB"/>
        </a:p>
      </dgm:t>
    </dgm:pt>
    <dgm:pt modelId="{7748A627-43A6-489C-B86D-6789EF0B11A3}" type="sibTrans" cxnId="{F1E8C5CD-9D49-4BDF-85ED-8EC775E97B45}">
      <dgm:prSet/>
      <dgm:spPr/>
      <dgm:t>
        <a:bodyPr/>
        <a:lstStyle/>
        <a:p>
          <a:endParaRPr lang="en-GB"/>
        </a:p>
      </dgm:t>
    </dgm:pt>
    <dgm:pt modelId="{048E2069-3304-4EBA-8CDF-4E1D4A1FF849}">
      <dgm:prSet/>
      <dgm:spPr/>
      <dgm:t>
        <a:bodyPr/>
        <a:lstStyle/>
        <a:p>
          <a:pPr rtl="1"/>
          <a:r>
            <a:rPr lang="ar-SA" dirty="0" smtClean="0"/>
            <a:t>هاجموا ابناء الطبقة الثالثة على قلعة الباستيل كثورة شعبيه 14/7/1789</a:t>
          </a:r>
          <a:endParaRPr lang="en-GB" dirty="0"/>
        </a:p>
      </dgm:t>
    </dgm:pt>
    <dgm:pt modelId="{5FBD99C8-1332-4882-A6A0-F0878903406E}" type="parTrans" cxnId="{8055D702-D47D-4C84-9215-D48E31A78933}">
      <dgm:prSet/>
      <dgm:spPr/>
      <dgm:t>
        <a:bodyPr/>
        <a:lstStyle/>
        <a:p>
          <a:endParaRPr lang="en-GB"/>
        </a:p>
      </dgm:t>
    </dgm:pt>
    <dgm:pt modelId="{5D87CE8C-664F-41F2-87AF-2F489E1B6FF3}" type="sibTrans" cxnId="{8055D702-D47D-4C84-9215-D48E31A78933}">
      <dgm:prSet/>
      <dgm:spPr/>
      <dgm:t>
        <a:bodyPr/>
        <a:lstStyle/>
        <a:p>
          <a:endParaRPr lang="en-GB"/>
        </a:p>
      </dgm:t>
    </dgm:pt>
    <dgm:pt modelId="{970D8417-5320-42BC-B48F-DB6078C7C754}">
      <dgm:prSet/>
      <dgm:spPr/>
      <dgm:t>
        <a:bodyPr/>
        <a:lstStyle/>
        <a:p>
          <a:pPr rtl="1"/>
          <a:r>
            <a:rPr lang="ar-SA" dirty="0" smtClean="0"/>
            <a:t>لقد ارادوا اخراج الأسلحة الموجودة داخل القلعة لكي توجهه ضد كل من يعارض الجمعية الوطنية</a:t>
          </a:r>
          <a:endParaRPr lang="en-GB" dirty="0"/>
        </a:p>
      </dgm:t>
    </dgm:pt>
    <dgm:pt modelId="{D529D606-1D6A-4695-8854-4ECD0E6F0469}" type="parTrans" cxnId="{38669E2C-B8C0-4B23-9091-B604A8A932C9}">
      <dgm:prSet/>
      <dgm:spPr/>
      <dgm:t>
        <a:bodyPr/>
        <a:lstStyle/>
        <a:p>
          <a:endParaRPr lang="en-GB"/>
        </a:p>
      </dgm:t>
    </dgm:pt>
    <dgm:pt modelId="{3977321B-5A06-485C-B420-06FDD0E4C132}" type="sibTrans" cxnId="{38669E2C-B8C0-4B23-9091-B604A8A932C9}">
      <dgm:prSet/>
      <dgm:spPr/>
      <dgm:t>
        <a:bodyPr/>
        <a:lstStyle/>
        <a:p>
          <a:endParaRPr lang="en-GB"/>
        </a:p>
      </dgm:t>
    </dgm:pt>
    <dgm:pt modelId="{F0F20739-315C-4F72-8710-921BB23323DF}" type="pres">
      <dgm:prSet presAssocID="{977E3410-EC64-49B5-A8A0-1146DE88E717}" presName="rootnode" presStyleCnt="0">
        <dgm:presLayoutVars>
          <dgm:chMax/>
          <dgm:chPref/>
          <dgm:dir/>
          <dgm:animLvl val="lvl"/>
        </dgm:presLayoutVars>
      </dgm:prSet>
      <dgm:spPr/>
      <dgm:t>
        <a:bodyPr/>
        <a:lstStyle/>
        <a:p>
          <a:endParaRPr lang="en-GB"/>
        </a:p>
      </dgm:t>
    </dgm:pt>
    <dgm:pt modelId="{F31D8858-703B-4112-B88C-8AF7D29A4D1B}" type="pres">
      <dgm:prSet presAssocID="{395EF57B-47AC-45ED-AFDF-4601D5079F42}" presName="composite" presStyleCnt="0"/>
      <dgm:spPr/>
    </dgm:pt>
    <dgm:pt modelId="{0CB1E4F0-3EA3-4851-8D9E-E1356B51F483}" type="pres">
      <dgm:prSet presAssocID="{395EF57B-47AC-45ED-AFDF-4601D5079F42}" presName="LShape" presStyleLbl="alignNode1" presStyleIdx="0" presStyleCnt="7"/>
      <dgm:spPr/>
    </dgm:pt>
    <dgm:pt modelId="{1C4AF968-84ED-4EC1-85F6-60132FF85531}" type="pres">
      <dgm:prSet presAssocID="{395EF57B-47AC-45ED-AFDF-4601D5079F42}" presName="ParentText" presStyleLbl="revTx" presStyleIdx="0" presStyleCnt="4">
        <dgm:presLayoutVars>
          <dgm:chMax val="0"/>
          <dgm:chPref val="0"/>
          <dgm:bulletEnabled val="1"/>
        </dgm:presLayoutVars>
      </dgm:prSet>
      <dgm:spPr/>
      <dgm:t>
        <a:bodyPr/>
        <a:lstStyle/>
        <a:p>
          <a:endParaRPr lang="en-GB"/>
        </a:p>
      </dgm:t>
    </dgm:pt>
    <dgm:pt modelId="{6AC886AE-01E4-46CB-AEDB-65A5E76A6BB6}" type="pres">
      <dgm:prSet presAssocID="{395EF57B-47AC-45ED-AFDF-4601D5079F42}" presName="Triangle" presStyleLbl="alignNode1" presStyleIdx="1" presStyleCnt="7"/>
      <dgm:spPr/>
    </dgm:pt>
    <dgm:pt modelId="{0345D42B-D21E-4ABC-BC64-45D8693E4185}" type="pres">
      <dgm:prSet presAssocID="{3BCD8F0E-AE5A-46B0-9845-199F9E6123C8}" presName="sibTrans" presStyleCnt="0"/>
      <dgm:spPr/>
    </dgm:pt>
    <dgm:pt modelId="{6DE686E9-1C3A-49FB-8B77-2D3BAEBD34F1}" type="pres">
      <dgm:prSet presAssocID="{3BCD8F0E-AE5A-46B0-9845-199F9E6123C8}" presName="space" presStyleCnt="0"/>
      <dgm:spPr/>
    </dgm:pt>
    <dgm:pt modelId="{FA164480-22D3-4699-BBD1-7F30C6DB193F}" type="pres">
      <dgm:prSet presAssocID="{07E0AFAB-F6E6-4E60-8B50-D34BE006ADEF}" presName="composite" presStyleCnt="0"/>
      <dgm:spPr/>
    </dgm:pt>
    <dgm:pt modelId="{C87154DF-64C3-4D89-AA74-FC387B265402}" type="pres">
      <dgm:prSet presAssocID="{07E0AFAB-F6E6-4E60-8B50-D34BE006ADEF}" presName="LShape" presStyleLbl="alignNode1" presStyleIdx="2" presStyleCnt="7"/>
      <dgm:spPr/>
    </dgm:pt>
    <dgm:pt modelId="{0D88706C-13E9-4139-9143-B0EBEDFC880F}" type="pres">
      <dgm:prSet presAssocID="{07E0AFAB-F6E6-4E60-8B50-D34BE006ADEF}" presName="ParentText" presStyleLbl="revTx" presStyleIdx="1" presStyleCnt="4">
        <dgm:presLayoutVars>
          <dgm:chMax val="0"/>
          <dgm:chPref val="0"/>
          <dgm:bulletEnabled val="1"/>
        </dgm:presLayoutVars>
      </dgm:prSet>
      <dgm:spPr/>
      <dgm:t>
        <a:bodyPr/>
        <a:lstStyle/>
        <a:p>
          <a:endParaRPr lang="en-GB"/>
        </a:p>
      </dgm:t>
    </dgm:pt>
    <dgm:pt modelId="{3CD4D417-389C-4CA4-811B-37626DF9F680}" type="pres">
      <dgm:prSet presAssocID="{07E0AFAB-F6E6-4E60-8B50-D34BE006ADEF}" presName="Triangle" presStyleLbl="alignNode1" presStyleIdx="3" presStyleCnt="7"/>
      <dgm:spPr/>
    </dgm:pt>
    <dgm:pt modelId="{416D5B66-C37C-4C89-9A58-A7DCDECA3294}" type="pres">
      <dgm:prSet presAssocID="{7748A627-43A6-489C-B86D-6789EF0B11A3}" presName="sibTrans" presStyleCnt="0"/>
      <dgm:spPr/>
    </dgm:pt>
    <dgm:pt modelId="{4A89C5F0-55B8-4814-8D89-EE7AD9E679FD}" type="pres">
      <dgm:prSet presAssocID="{7748A627-43A6-489C-B86D-6789EF0B11A3}" presName="space" presStyleCnt="0"/>
      <dgm:spPr/>
    </dgm:pt>
    <dgm:pt modelId="{163A2207-4C63-4511-BE95-2C1EC619757F}" type="pres">
      <dgm:prSet presAssocID="{048E2069-3304-4EBA-8CDF-4E1D4A1FF849}" presName="composite" presStyleCnt="0"/>
      <dgm:spPr/>
    </dgm:pt>
    <dgm:pt modelId="{7F5F810F-0C7A-4F91-A709-3EAB83016E1A}" type="pres">
      <dgm:prSet presAssocID="{048E2069-3304-4EBA-8CDF-4E1D4A1FF849}" presName="LShape" presStyleLbl="alignNode1" presStyleIdx="4" presStyleCnt="7"/>
      <dgm:spPr/>
    </dgm:pt>
    <dgm:pt modelId="{C15646E8-F85E-48AE-924F-58A59572EFCE}" type="pres">
      <dgm:prSet presAssocID="{048E2069-3304-4EBA-8CDF-4E1D4A1FF849}" presName="ParentText" presStyleLbl="revTx" presStyleIdx="2" presStyleCnt="4">
        <dgm:presLayoutVars>
          <dgm:chMax val="0"/>
          <dgm:chPref val="0"/>
          <dgm:bulletEnabled val="1"/>
        </dgm:presLayoutVars>
      </dgm:prSet>
      <dgm:spPr/>
      <dgm:t>
        <a:bodyPr/>
        <a:lstStyle/>
        <a:p>
          <a:endParaRPr lang="en-GB"/>
        </a:p>
      </dgm:t>
    </dgm:pt>
    <dgm:pt modelId="{5883D17A-0448-4BE3-A8AA-72A687F99F16}" type="pres">
      <dgm:prSet presAssocID="{048E2069-3304-4EBA-8CDF-4E1D4A1FF849}" presName="Triangle" presStyleLbl="alignNode1" presStyleIdx="5" presStyleCnt="7"/>
      <dgm:spPr/>
    </dgm:pt>
    <dgm:pt modelId="{E085DB53-A816-48B7-BE22-0E45C8727DF6}" type="pres">
      <dgm:prSet presAssocID="{5D87CE8C-664F-41F2-87AF-2F489E1B6FF3}" presName="sibTrans" presStyleCnt="0"/>
      <dgm:spPr/>
    </dgm:pt>
    <dgm:pt modelId="{39238D27-DEFD-4691-918A-648AC0F5684F}" type="pres">
      <dgm:prSet presAssocID="{5D87CE8C-664F-41F2-87AF-2F489E1B6FF3}" presName="space" presStyleCnt="0"/>
      <dgm:spPr/>
    </dgm:pt>
    <dgm:pt modelId="{933B7099-ECE1-4635-8C1B-530C1411A6CA}" type="pres">
      <dgm:prSet presAssocID="{970D8417-5320-42BC-B48F-DB6078C7C754}" presName="composite" presStyleCnt="0"/>
      <dgm:spPr/>
    </dgm:pt>
    <dgm:pt modelId="{B3F581CB-1271-41E6-92EE-0CB1A8353448}" type="pres">
      <dgm:prSet presAssocID="{970D8417-5320-42BC-B48F-DB6078C7C754}" presName="LShape" presStyleLbl="alignNode1" presStyleIdx="6" presStyleCnt="7"/>
      <dgm:spPr/>
    </dgm:pt>
    <dgm:pt modelId="{ACFB356F-8A1B-49F7-A094-3C2DD9FD616B}" type="pres">
      <dgm:prSet presAssocID="{970D8417-5320-42BC-B48F-DB6078C7C754}" presName="ParentText" presStyleLbl="revTx" presStyleIdx="3" presStyleCnt="4">
        <dgm:presLayoutVars>
          <dgm:chMax val="0"/>
          <dgm:chPref val="0"/>
          <dgm:bulletEnabled val="1"/>
        </dgm:presLayoutVars>
      </dgm:prSet>
      <dgm:spPr/>
      <dgm:t>
        <a:bodyPr/>
        <a:lstStyle/>
        <a:p>
          <a:endParaRPr lang="en-GB"/>
        </a:p>
      </dgm:t>
    </dgm:pt>
  </dgm:ptLst>
  <dgm:cxnLst>
    <dgm:cxn modelId="{8055D702-D47D-4C84-9215-D48E31A78933}" srcId="{977E3410-EC64-49B5-A8A0-1146DE88E717}" destId="{048E2069-3304-4EBA-8CDF-4E1D4A1FF849}" srcOrd="2" destOrd="0" parTransId="{5FBD99C8-1332-4882-A6A0-F0878903406E}" sibTransId="{5D87CE8C-664F-41F2-87AF-2F489E1B6FF3}"/>
    <dgm:cxn modelId="{29D79DB1-97CE-4FA1-BF83-1D3D13BB7010}" type="presOf" srcId="{970D8417-5320-42BC-B48F-DB6078C7C754}" destId="{ACFB356F-8A1B-49F7-A094-3C2DD9FD616B}" srcOrd="0" destOrd="0" presId="urn:microsoft.com/office/officeart/2009/3/layout/StepUpProcess"/>
    <dgm:cxn modelId="{8322D612-7679-4A1B-B531-2F6CB9FAF4AB}" type="presOf" srcId="{07E0AFAB-F6E6-4E60-8B50-D34BE006ADEF}" destId="{0D88706C-13E9-4139-9143-B0EBEDFC880F}" srcOrd="0" destOrd="0" presId="urn:microsoft.com/office/officeart/2009/3/layout/StepUpProcess"/>
    <dgm:cxn modelId="{A8B88BFF-5D36-4CDC-9613-55D54019445D}" srcId="{977E3410-EC64-49B5-A8A0-1146DE88E717}" destId="{395EF57B-47AC-45ED-AFDF-4601D5079F42}" srcOrd="0" destOrd="0" parTransId="{9B435351-BB51-4D15-88C1-3B814A0A0D66}" sibTransId="{3BCD8F0E-AE5A-46B0-9845-199F9E6123C8}"/>
    <dgm:cxn modelId="{A7839C95-3DC8-49DA-9D3D-B4A485DBAF08}" type="presOf" srcId="{048E2069-3304-4EBA-8CDF-4E1D4A1FF849}" destId="{C15646E8-F85E-48AE-924F-58A59572EFCE}" srcOrd="0" destOrd="0" presId="urn:microsoft.com/office/officeart/2009/3/layout/StepUpProcess"/>
    <dgm:cxn modelId="{F1E8C5CD-9D49-4BDF-85ED-8EC775E97B45}" srcId="{977E3410-EC64-49B5-A8A0-1146DE88E717}" destId="{07E0AFAB-F6E6-4E60-8B50-D34BE006ADEF}" srcOrd="1" destOrd="0" parTransId="{A04E71B8-6BB1-4D4A-806C-A35DC7096EC5}" sibTransId="{7748A627-43A6-489C-B86D-6789EF0B11A3}"/>
    <dgm:cxn modelId="{31642B35-9B33-4581-AEE1-E313CF18E7E8}" type="presOf" srcId="{977E3410-EC64-49B5-A8A0-1146DE88E717}" destId="{F0F20739-315C-4F72-8710-921BB23323DF}" srcOrd="0" destOrd="0" presId="urn:microsoft.com/office/officeart/2009/3/layout/StepUpProcess"/>
    <dgm:cxn modelId="{8E38C420-2FD0-4AC1-9ABE-235D0502FC3B}" type="presOf" srcId="{395EF57B-47AC-45ED-AFDF-4601D5079F42}" destId="{1C4AF968-84ED-4EC1-85F6-60132FF85531}" srcOrd="0" destOrd="0" presId="urn:microsoft.com/office/officeart/2009/3/layout/StepUpProcess"/>
    <dgm:cxn modelId="{38669E2C-B8C0-4B23-9091-B604A8A932C9}" srcId="{977E3410-EC64-49B5-A8A0-1146DE88E717}" destId="{970D8417-5320-42BC-B48F-DB6078C7C754}" srcOrd="3" destOrd="0" parTransId="{D529D606-1D6A-4695-8854-4ECD0E6F0469}" sibTransId="{3977321B-5A06-485C-B420-06FDD0E4C132}"/>
    <dgm:cxn modelId="{E45862E3-261B-4094-B972-40B8E2257B75}" type="presParOf" srcId="{F0F20739-315C-4F72-8710-921BB23323DF}" destId="{F31D8858-703B-4112-B88C-8AF7D29A4D1B}" srcOrd="0" destOrd="0" presId="urn:microsoft.com/office/officeart/2009/3/layout/StepUpProcess"/>
    <dgm:cxn modelId="{BA335C0B-B764-4E31-9CB6-603D718C9AF8}" type="presParOf" srcId="{F31D8858-703B-4112-B88C-8AF7D29A4D1B}" destId="{0CB1E4F0-3EA3-4851-8D9E-E1356B51F483}" srcOrd="0" destOrd="0" presId="urn:microsoft.com/office/officeart/2009/3/layout/StepUpProcess"/>
    <dgm:cxn modelId="{29FC3E1A-A0C2-407E-9130-3740E28079B9}" type="presParOf" srcId="{F31D8858-703B-4112-B88C-8AF7D29A4D1B}" destId="{1C4AF968-84ED-4EC1-85F6-60132FF85531}" srcOrd="1" destOrd="0" presId="urn:microsoft.com/office/officeart/2009/3/layout/StepUpProcess"/>
    <dgm:cxn modelId="{891BFAB8-F7A6-439C-A1E1-AE9C57AA1EDE}" type="presParOf" srcId="{F31D8858-703B-4112-B88C-8AF7D29A4D1B}" destId="{6AC886AE-01E4-46CB-AEDB-65A5E76A6BB6}" srcOrd="2" destOrd="0" presId="urn:microsoft.com/office/officeart/2009/3/layout/StepUpProcess"/>
    <dgm:cxn modelId="{9F9CA8CD-36CC-4A72-873B-89F25BDABC06}" type="presParOf" srcId="{F0F20739-315C-4F72-8710-921BB23323DF}" destId="{0345D42B-D21E-4ABC-BC64-45D8693E4185}" srcOrd="1" destOrd="0" presId="urn:microsoft.com/office/officeart/2009/3/layout/StepUpProcess"/>
    <dgm:cxn modelId="{965A7EFD-EBFC-4BDE-9744-5D7389B686C4}" type="presParOf" srcId="{0345D42B-D21E-4ABC-BC64-45D8693E4185}" destId="{6DE686E9-1C3A-49FB-8B77-2D3BAEBD34F1}" srcOrd="0" destOrd="0" presId="urn:microsoft.com/office/officeart/2009/3/layout/StepUpProcess"/>
    <dgm:cxn modelId="{4C5AB117-71A4-4C83-8B3E-F17596BD85B6}" type="presParOf" srcId="{F0F20739-315C-4F72-8710-921BB23323DF}" destId="{FA164480-22D3-4699-BBD1-7F30C6DB193F}" srcOrd="2" destOrd="0" presId="urn:microsoft.com/office/officeart/2009/3/layout/StepUpProcess"/>
    <dgm:cxn modelId="{1ECD01BD-7B49-42EB-BDDE-7714769344D7}" type="presParOf" srcId="{FA164480-22D3-4699-BBD1-7F30C6DB193F}" destId="{C87154DF-64C3-4D89-AA74-FC387B265402}" srcOrd="0" destOrd="0" presId="urn:microsoft.com/office/officeart/2009/3/layout/StepUpProcess"/>
    <dgm:cxn modelId="{A7E1DBDB-D76C-4A07-A982-7983F1967058}" type="presParOf" srcId="{FA164480-22D3-4699-BBD1-7F30C6DB193F}" destId="{0D88706C-13E9-4139-9143-B0EBEDFC880F}" srcOrd="1" destOrd="0" presId="urn:microsoft.com/office/officeart/2009/3/layout/StepUpProcess"/>
    <dgm:cxn modelId="{32FDB769-8272-4B0F-BC9B-C2281D80616D}" type="presParOf" srcId="{FA164480-22D3-4699-BBD1-7F30C6DB193F}" destId="{3CD4D417-389C-4CA4-811B-37626DF9F680}" srcOrd="2" destOrd="0" presId="urn:microsoft.com/office/officeart/2009/3/layout/StepUpProcess"/>
    <dgm:cxn modelId="{0AADFD9C-4967-4E74-AD43-18CC304F62F5}" type="presParOf" srcId="{F0F20739-315C-4F72-8710-921BB23323DF}" destId="{416D5B66-C37C-4C89-9A58-A7DCDECA3294}" srcOrd="3" destOrd="0" presId="urn:microsoft.com/office/officeart/2009/3/layout/StepUpProcess"/>
    <dgm:cxn modelId="{95244D9E-27E1-43AD-8A84-A1A403CD5F33}" type="presParOf" srcId="{416D5B66-C37C-4C89-9A58-A7DCDECA3294}" destId="{4A89C5F0-55B8-4814-8D89-EE7AD9E679FD}" srcOrd="0" destOrd="0" presId="urn:microsoft.com/office/officeart/2009/3/layout/StepUpProcess"/>
    <dgm:cxn modelId="{3352B229-81EE-4F82-8697-002426D45A4D}" type="presParOf" srcId="{F0F20739-315C-4F72-8710-921BB23323DF}" destId="{163A2207-4C63-4511-BE95-2C1EC619757F}" srcOrd="4" destOrd="0" presId="urn:microsoft.com/office/officeart/2009/3/layout/StepUpProcess"/>
    <dgm:cxn modelId="{3D10C9A7-8F17-4302-AA79-166F520547E9}" type="presParOf" srcId="{163A2207-4C63-4511-BE95-2C1EC619757F}" destId="{7F5F810F-0C7A-4F91-A709-3EAB83016E1A}" srcOrd="0" destOrd="0" presId="urn:microsoft.com/office/officeart/2009/3/layout/StepUpProcess"/>
    <dgm:cxn modelId="{3D424B84-8FE7-4D48-A0A1-DF81BAFB4E60}" type="presParOf" srcId="{163A2207-4C63-4511-BE95-2C1EC619757F}" destId="{C15646E8-F85E-48AE-924F-58A59572EFCE}" srcOrd="1" destOrd="0" presId="urn:microsoft.com/office/officeart/2009/3/layout/StepUpProcess"/>
    <dgm:cxn modelId="{50AB3F12-F166-422E-A0F0-4A3FDAA6C0B6}" type="presParOf" srcId="{163A2207-4C63-4511-BE95-2C1EC619757F}" destId="{5883D17A-0448-4BE3-A8AA-72A687F99F16}" srcOrd="2" destOrd="0" presId="urn:microsoft.com/office/officeart/2009/3/layout/StepUpProcess"/>
    <dgm:cxn modelId="{668F77F6-4081-4EA5-A1EC-A09D91A9F25A}" type="presParOf" srcId="{F0F20739-315C-4F72-8710-921BB23323DF}" destId="{E085DB53-A816-48B7-BE22-0E45C8727DF6}" srcOrd="5" destOrd="0" presId="urn:microsoft.com/office/officeart/2009/3/layout/StepUpProcess"/>
    <dgm:cxn modelId="{219D76F3-0552-4DA9-9DE5-F0C50B85878A}" type="presParOf" srcId="{E085DB53-A816-48B7-BE22-0E45C8727DF6}" destId="{39238D27-DEFD-4691-918A-648AC0F5684F}" srcOrd="0" destOrd="0" presId="urn:microsoft.com/office/officeart/2009/3/layout/StepUpProcess"/>
    <dgm:cxn modelId="{4962CB34-E035-4D9A-A84A-36857AC18725}" type="presParOf" srcId="{F0F20739-315C-4F72-8710-921BB23323DF}" destId="{933B7099-ECE1-4635-8C1B-530C1411A6CA}" srcOrd="6" destOrd="0" presId="urn:microsoft.com/office/officeart/2009/3/layout/StepUpProcess"/>
    <dgm:cxn modelId="{C25A8E9B-9CC0-4921-94EA-39BDCBBA4E8B}" type="presParOf" srcId="{933B7099-ECE1-4635-8C1B-530C1411A6CA}" destId="{B3F581CB-1271-41E6-92EE-0CB1A8353448}" srcOrd="0" destOrd="0" presId="urn:microsoft.com/office/officeart/2009/3/layout/StepUpProcess"/>
    <dgm:cxn modelId="{F8D6E144-34B4-425C-9FF1-DAE5300B8E38}" type="presParOf" srcId="{933B7099-ECE1-4635-8C1B-530C1411A6CA}" destId="{ACFB356F-8A1B-49F7-A094-3C2DD9FD616B}"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42D011-D196-4664-8D15-2B69B9BBA674}"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GB"/>
        </a:p>
      </dgm:t>
    </dgm:pt>
    <dgm:pt modelId="{ADFC4793-D63D-4127-AABB-30B8843F9D6B}">
      <dgm:prSet custT="1"/>
      <dgm:spPr/>
      <dgm:t>
        <a:bodyPr/>
        <a:lstStyle/>
        <a:p>
          <a:pPr rtl="1"/>
          <a:r>
            <a:rPr lang="ar-SA" sz="2400" dirty="0" smtClean="0"/>
            <a:t>انطلاق الثورة كان باجتماع مجلس الطبقات5.5.1789 في قصر فرساي, كان هدف الملك من الاجتماع هو جمع الضرائب, بينما سعى ابناء الطبقة الثالثة للإصلاح وتخفيض الضرائب.</a:t>
          </a:r>
          <a:endParaRPr lang="en-GB" sz="2400" dirty="0"/>
        </a:p>
      </dgm:t>
    </dgm:pt>
    <dgm:pt modelId="{6AAD03F5-1C6C-4BDD-A707-41ABED430212}" type="parTrans" cxnId="{6746D164-DE67-43F5-8AD6-EF5132C85A46}">
      <dgm:prSet/>
      <dgm:spPr/>
      <dgm:t>
        <a:bodyPr/>
        <a:lstStyle/>
        <a:p>
          <a:endParaRPr lang="en-GB" sz="2400"/>
        </a:p>
      </dgm:t>
    </dgm:pt>
    <dgm:pt modelId="{C25DF3BC-3395-4FC3-BE88-4A8D022D67B1}" type="sibTrans" cxnId="{6746D164-DE67-43F5-8AD6-EF5132C85A46}">
      <dgm:prSet/>
      <dgm:spPr/>
      <dgm:t>
        <a:bodyPr/>
        <a:lstStyle/>
        <a:p>
          <a:endParaRPr lang="en-GB" sz="2400"/>
        </a:p>
      </dgm:t>
    </dgm:pt>
    <dgm:pt modelId="{4DC3A175-7C44-4E87-BE1C-E35E210C4F8C}">
      <dgm:prSet custT="1"/>
      <dgm:spPr/>
      <dgm:t>
        <a:bodyPr/>
        <a:lstStyle/>
        <a:p>
          <a:pPr rtl="1"/>
          <a:r>
            <a:rPr lang="ar-SA" sz="2400" dirty="0" smtClean="0"/>
            <a:t>رفض الملك, فأخذت كل طبقة تجتمع بمفردها.</a:t>
          </a:r>
          <a:endParaRPr lang="en-GB" sz="2400" dirty="0"/>
        </a:p>
      </dgm:t>
    </dgm:pt>
    <dgm:pt modelId="{105A237D-5231-4767-8EF7-EEE2F069441A}" type="parTrans" cxnId="{7DA39DE2-E990-40A2-8F47-DE950B88A37F}">
      <dgm:prSet/>
      <dgm:spPr/>
      <dgm:t>
        <a:bodyPr/>
        <a:lstStyle/>
        <a:p>
          <a:endParaRPr lang="en-GB" sz="2400"/>
        </a:p>
      </dgm:t>
    </dgm:pt>
    <dgm:pt modelId="{8A33018A-E2B4-4CCB-B3A4-C9DD48454D0D}" type="sibTrans" cxnId="{7DA39DE2-E990-40A2-8F47-DE950B88A37F}">
      <dgm:prSet/>
      <dgm:spPr/>
      <dgm:t>
        <a:bodyPr/>
        <a:lstStyle/>
        <a:p>
          <a:endParaRPr lang="en-GB" sz="2400"/>
        </a:p>
      </dgm:t>
    </dgm:pt>
    <dgm:pt modelId="{D107A9B2-731D-4870-9D6C-FF2B7102955C}">
      <dgm:prSet custT="1"/>
      <dgm:spPr/>
      <dgm:t>
        <a:bodyPr/>
        <a:lstStyle/>
        <a:p>
          <a:pPr rtl="1"/>
          <a:r>
            <a:rPr lang="ar-SA" sz="2400" dirty="0" smtClean="0"/>
            <a:t>فخرج ابناء الطبقة الثالثة لقاعة </a:t>
          </a:r>
          <a:r>
            <a:rPr lang="ar-SA" sz="2400" dirty="0" err="1" smtClean="0"/>
            <a:t>قربية</a:t>
          </a:r>
          <a:r>
            <a:rPr lang="ar-SA" sz="2400" dirty="0" smtClean="0"/>
            <a:t> من القصر واعلنوا عن انفسهم بانهم جمعية وطنيه.</a:t>
          </a:r>
          <a:endParaRPr lang="en-GB" sz="2400" dirty="0"/>
        </a:p>
      </dgm:t>
    </dgm:pt>
    <dgm:pt modelId="{4F8E8DC0-305A-4010-AEFC-27723B27436D}" type="parTrans" cxnId="{67936ED3-8465-4E92-A339-CA3A65059B0E}">
      <dgm:prSet/>
      <dgm:spPr/>
      <dgm:t>
        <a:bodyPr/>
        <a:lstStyle/>
        <a:p>
          <a:endParaRPr lang="en-GB" sz="2400"/>
        </a:p>
      </dgm:t>
    </dgm:pt>
    <dgm:pt modelId="{A0931205-B6B3-4B98-B611-E8785B5E3A0E}" type="sibTrans" cxnId="{67936ED3-8465-4E92-A339-CA3A65059B0E}">
      <dgm:prSet/>
      <dgm:spPr/>
      <dgm:t>
        <a:bodyPr/>
        <a:lstStyle/>
        <a:p>
          <a:endParaRPr lang="en-GB" sz="2400"/>
        </a:p>
      </dgm:t>
    </dgm:pt>
    <dgm:pt modelId="{B96471BC-B432-4D94-89FA-624D134C0F61}">
      <dgm:prSet custT="1"/>
      <dgm:spPr/>
      <dgm:t>
        <a:bodyPr/>
        <a:lstStyle/>
        <a:p>
          <a:pPr rtl="1"/>
          <a:r>
            <a:rPr lang="ar-SA" sz="2400" dirty="0" smtClean="0"/>
            <a:t>انتشرت الشائعات بان الملك ينوي قمع هذا التمرد بالقوة العسكرية, فثارت الطبقة الثالثة وتوجهت الي قلعة الباستيل , وهكذا بدأت  الثورة فعليا في 14.7.1789 عندما هاجم الفرنسين قلعة الباستيل.</a:t>
          </a:r>
          <a:endParaRPr lang="en-GB" sz="2400" dirty="0"/>
        </a:p>
      </dgm:t>
    </dgm:pt>
    <dgm:pt modelId="{494FF520-6B85-48A0-A2AE-AA7370DB8BB1}" type="parTrans" cxnId="{FE212605-E833-46E5-9137-6E81893F3927}">
      <dgm:prSet/>
      <dgm:spPr/>
      <dgm:t>
        <a:bodyPr/>
        <a:lstStyle/>
        <a:p>
          <a:endParaRPr lang="en-GB" sz="2400"/>
        </a:p>
      </dgm:t>
    </dgm:pt>
    <dgm:pt modelId="{07382367-A5F4-420A-A9AB-53EFC92F5AE9}" type="sibTrans" cxnId="{FE212605-E833-46E5-9137-6E81893F3927}">
      <dgm:prSet/>
      <dgm:spPr/>
      <dgm:t>
        <a:bodyPr/>
        <a:lstStyle/>
        <a:p>
          <a:endParaRPr lang="en-GB" sz="2400"/>
        </a:p>
      </dgm:t>
    </dgm:pt>
    <dgm:pt modelId="{B8C19F6B-3317-4EAC-9183-93CA207B2236}" type="pres">
      <dgm:prSet presAssocID="{9442D011-D196-4664-8D15-2B69B9BBA674}" presName="Name0" presStyleCnt="0">
        <dgm:presLayoutVars>
          <dgm:dir/>
          <dgm:animLvl val="lvl"/>
          <dgm:resizeHandles val="exact"/>
        </dgm:presLayoutVars>
      </dgm:prSet>
      <dgm:spPr/>
      <dgm:t>
        <a:bodyPr/>
        <a:lstStyle/>
        <a:p>
          <a:endParaRPr lang="en-GB"/>
        </a:p>
      </dgm:t>
    </dgm:pt>
    <dgm:pt modelId="{E80D5813-213E-4A72-AA27-4860AE2C702F}" type="pres">
      <dgm:prSet presAssocID="{B96471BC-B432-4D94-89FA-624D134C0F61}" presName="boxAndChildren" presStyleCnt="0"/>
      <dgm:spPr/>
    </dgm:pt>
    <dgm:pt modelId="{88737C34-639E-4A12-9040-2CF575045DEE}" type="pres">
      <dgm:prSet presAssocID="{B96471BC-B432-4D94-89FA-624D134C0F61}" presName="parentTextBox" presStyleLbl="node1" presStyleIdx="0" presStyleCnt="4"/>
      <dgm:spPr/>
      <dgm:t>
        <a:bodyPr/>
        <a:lstStyle/>
        <a:p>
          <a:endParaRPr lang="en-GB"/>
        </a:p>
      </dgm:t>
    </dgm:pt>
    <dgm:pt modelId="{3F0B122F-60E7-44A5-98CD-FF23588C19A7}" type="pres">
      <dgm:prSet presAssocID="{A0931205-B6B3-4B98-B611-E8785B5E3A0E}" presName="sp" presStyleCnt="0"/>
      <dgm:spPr/>
    </dgm:pt>
    <dgm:pt modelId="{EB2C69F5-C8D8-4F10-892F-57B4C5269914}" type="pres">
      <dgm:prSet presAssocID="{D107A9B2-731D-4870-9D6C-FF2B7102955C}" presName="arrowAndChildren" presStyleCnt="0"/>
      <dgm:spPr/>
    </dgm:pt>
    <dgm:pt modelId="{A5E79605-3915-4FF2-9AF9-72FCD02663D3}" type="pres">
      <dgm:prSet presAssocID="{D107A9B2-731D-4870-9D6C-FF2B7102955C}" presName="parentTextArrow" presStyleLbl="node1" presStyleIdx="1" presStyleCnt="4"/>
      <dgm:spPr/>
      <dgm:t>
        <a:bodyPr/>
        <a:lstStyle/>
        <a:p>
          <a:endParaRPr lang="en-GB"/>
        </a:p>
      </dgm:t>
    </dgm:pt>
    <dgm:pt modelId="{A2AAE443-00A9-4493-AD31-0B9AF65495DC}" type="pres">
      <dgm:prSet presAssocID="{8A33018A-E2B4-4CCB-B3A4-C9DD48454D0D}" presName="sp" presStyleCnt="0"/>
      <dgm:spPr/>
    </dgm:pt>
    <dgm:pt modelId="{C8AC950F-E0ED-40D2-98DE-D23409CE061B}" type="pres">
      <dgm:prSet presAssocID="{4DC3A175-7C44-4E87-BE1C-E35E210C4F8C}" presName="arrowAndChildren" presStyleCnt="0"/>
      <dgm:spPr/>
    </dgm:pt>
    <dgm:pt modelId="{80C9C6CC-F2C9-4D3F-8AA3-80E8DF40C019}" type="pres">
      <dgm:prSet presAssocID="{4DC3A175-7C44-4E87-BE1C-E35E210C4F8C}" presName="parentTextArrow" presStyleLbl="node1" presStyleIdx="2" presStyleCnt="4"/>
      <dgm:spPr/>
      <dgm:t>
        <a:bodyPr/>
        <a:lstStyle/>
        <a:p>
          <a:endParaRPr lang="en-GB"/>
        </a:p>
      </dgm:t>
    </dgm:pt>
    <dgm:pt modelId="{0770D560-178F-408B-86FD-F5E5641AA587}" type="pres">
      <dgm:prSet presAssocID="{C25DF3BC-3395-4FC3-BE88-4A8D022D67B1}" presName="sp" presStyleCnt="0"/>
      <dgm:spPr/>
    </dgm:pt>
    <dgm:pt modelId="{ED2D885B-8F49-49DF-AE11-332DE8234592}" type="pres">
      <dgm:prSet presAssocID="{ADFC4793-D63D-4127-AABB-30B8843F9D6B}" presName="arrowAndChildren" presStyleCnt="0"/>
      <dgm:spPr/>
    </dgm:pt>
    <dgm:pt modelId="{E2E3F33D-3E4F-4F8C-AC3F-F461BA229823}" type="pres">
      <dgm:prSet presAssocID="{ADFC4793-D63D-4127-AABB-30B8843F9D6B}" presName="parentTextArrow" presStyleLbl="node1" presStyleIdx="3" presStyleCnt="4"/>
      <dgm:spPr/>
      <dgm:t>
        <a:bodyPr/>
        <a:lstStyle/>
        <a:p>
          <a:endParaRPr lang="en-GB"/>
        </a:p>
      </dgm:t>
    </dgm:pt>
  </dgm:ptLst>
  <dgm:cxnLst>
    <dgm:cxn modelId="{67936ED3-8465-4E92-A339-CA3A65059B0E}" srcId="{9442D011-D196-4664-8D15-2B69B9BBA674}" destId="{D107A9B2-731D-4870-9D6C-FF2B7102955C}" srcOrd="2" destOrd="0" parTransId="{4F8E8DC0-305A-4010-AEFC-27723B27436D}" sibTransId="{A0931205-B6B3-4B98-B611-E8785B5E3A0E}"/>
    <dgm:cxn modelId="{C5FEA038-205B-4F21-953A-243CB5008DB4}" type="presOf" srcId="{4DC3A175-7C44-4E87-BE1C-E35E210C4F8C}" destId="{80C9C6CC-F2C9-4D3F-8AA3-80E8DF40C019}" srcOrd="0" destOrd="0" presId="urn:microsoft.com/office/officeart/2005/8/layout/process4"/>
    <dgm:cxn modelId="{13100EC3-FF89-4062-A0A7-D8DA1BFCA1C8}" type="presOf" srcId="{D107A9B2-731D-4870-9D6C-FF2B7102955C}" destId="{A5E79605-3915-4FF2-9AF9-72FCD02663D3}" srcOrd="0" destOrd="0" presId="urn:microsoft.com/office/officeart/2005/8/layout/process4"/>
    <dgm:cxn modelId="{FE212605-E833-46E5-9137-6E81893F3927}" srcId="{9442D011-D196-4664-8D15-2B69B9BBA674}" destId="{B96471BC-B432-4D94-89FA-624D134C0F61}" srcOrd="3" destOrd="0" parTransId="{494FF520-6B85-48A0-A2AE-AA7370DB8BB1}" sibTransId="{07382367-A5F4-420A-A9AB-53EFC92F5AE9}"/>
    <dgm:cxn modelId="{50B9E57A-C05A-4F67-AB62-CAD2C2E02889}" type="presOf" srcId="{9442D011-D196-4664-8D15-2B69B9BBA674}" destId="{B8C19F6B-3317-4EAC-9183-93CA207B2236}" srcOrd="0" destOrd="0" presId="urn:microsoft.com/office/officeart/2005/8/layout/process4"/>
    <dgm:cxn modelId="{7DA39DE2-E990-40A2-8F47-DE950B88A37F}" srcId="{9442D011-D196-4664-8D15-2B69B9BBA674}" destId="{4DC3A175-7C44-4E87-BE1C-E35E210C4F8C}" srcOrd="1" destOrd="0" parTransId="{105A237D-5231-4767-8EF7-EEE2F069441A}" sibTransId="{8A33018A-E2B4-4CCB-B3A4-C9DD48454D0D}"/>
    <dgm:cxn modelId="{6746D164-DE67-43F5-8AD6-EF5132C85A46}" srcId="{9442D011-D196-4664-8D15-2B69B9BBA674}" destId="{ADFC4793-D63D-4127-AABB-30B8843F9D6B}" srcOrd="0" destOrd="0" parTransId="{6AAD03F5-1C6C-4BDD-A707-41ABED430212}" sibTransId="{C25DF3BC-3395-4FC3-BE88-4A8D022D67B1}"/>
    <dgm:cxn modelId="{B2F4E38F-5FC9-4E39-8D16-860DD789E5D3}" type="presOf" srcId="{ADFC4793-D63D-4127-AABB-30B8843F9D6B}" destId="{E2E3F33D-3E4F-4F8C-AC3F-F461BA229823}" srcOrd="0" destOrd="0" presId="urn:microsoft.com/office/officeart/2005/8/layout/process4"/>
    <dgm:cxn modelId="{3773B0EF-1C47-4FDB-88D8-4872B850EFE9}" type="presOf" srcId="{B96471BC-B432-4D94-89FA-624D134C0F61}" destId="{88737C34-639E-4A12-9040-2CF575045DEE}" srcOrd="0" destOrd="0" presId="urn:microsoft.com/office/officeart/2005/8/layout/process4"/>
    <dgm:cxn modelId="{BF21DFBF-BA63-4B62-A5A9-808C77D5D0E4}" type="presParOf" srcId="{B8C19F6B-3317-4EAC-9183-93CA207B2236}" destId="{E80D5813-213E-4A72-AA27-4860AE2C702F}" srcOrd="0" destOrd="0" presId="urn:microsoft.com/office/officeart/2005/8/layout/process4"/>
    <dgm:cxn modelId="{4E3E24BB-CBFB-4DF1-B0BA-72A5862B5528}" type="presParOf" srcId="{E80D5813-213E-4A72-AA27-4860AE2C702F}" destId="{88737C34-639E-4A12-9040-2CF575045DEE}" srcOrd="0" destOrd="0" presId="urn:microsoft.com/office/officeart/2005/8/layout/process4"/>
    <dgm:cxn modelId="{3F2164B0-B829-4B0E-918C-0045429CDA0E}" type="presParOf" srcId="{B8C19F6B-3317-4EAC-9183-93CA207B2236}" destId="{3F0B122F-60E7-44A5-98CD-FF23588C19A7}" srcOrd="1" destOrd="0" presId="urn:microsoft.com/office/officeart/2005/8/layout/process4"/>
    <dgm:cxn modelId="{4F159354-CC0D-4DAB-A4C2-6F7CFE4C3651}" type="presParOf" srcId="{B8C19F6B-3317-4EAC-9183-93CA207B2236}" destId="{EB2C69F5-C8D8-4F10-892F-57B4C5269914}" srcOrd="2" destOrd="0" presId="urn:microsoft.com/office/officeart/2005/8/layout/process4"/>
    <dgm:cxn modelId="{7497FB23-5295-4305-9C4B-1B9A6F2CEF01}" type="presParOf" srcId="{EB2C69F5-C8D8-4F10-892F-57B4C5269914}" destId="{A5E79605-3915-4FF2-9AF9-72FCD02663D3}" srcOrd="0" destOrd="0" presId="urn:microsoft.com/office/officeart/2005/8/layout/process4"/>
    <dgm:cxn modelId="{0A8D3016-EB65-4FA8-A0A0-A83AA8261C81}" type="presParOf" srcId="{B8C19F6B-3317-4EAC-9183-93CA207B2236}" destId="{A2AAE443-00A9-4493-AD31-0B9AF65495DC}" srcOrd="3" destOrd="0" presId="urn:microsoft.com/office/officeart/2005/8/layout/process4"/>
    <dgm:cxn modelId="{577FA66B-39CA-49B3-BBAC-237700443463}" type="presParOf" srcId="{B8C19F6B-3317-4EAC-9183-93CA207B2236}" destId="{C8AC950F-E0ED-40D2-98DE-D23409CE061B}" srcOrd="4" destOrd="0" presId="urn:microsoft.com/office/officeart/2005/8/layout/process4"/>
    <dgm:cxn modelId="{819700B4-A0B2-400E-BF92-163AB4B0F863}" type="presParOf" srcId="{C8AC950F-E0ED-40D2-98DE-D23409CE061B}" destId="{80C9C6CC-F2C9-4D3F-8AA3-80E8DF40C019}" srcOrd="0" destOrd="0" presId="urn:microsoft.com/office/officeart/2005/8/layout/process4"/>
    <dgm:cxn modelId="{DC9574F9-0C58-4649-BD3D-2B47F5905B7E}" type="presParOf" srcId="{B8C19F6B-3317-4EAC-9183-93CA207B2236}" destId="{0770D560-178F-408B-86FD-F5E5641AA587}" srcOrd="5" destOrd="0" presId="urn:microsoft.com/office/officeart/2005/8/layout/process4"/>
    <dgm:cxn modelId="{B08A9981-1D37-43D6-A79F-AD5FAF806DFA}" type="presParOf" srcId="{B8C19F6B-3317-4EAC-9183-93CA207B2236}" destId="{ED2D885B-8F49-49DF-AE11-332DE8234592}" srcOrd="6" destOrd="0" presId="urn:microsoft.com/office/officeart/2005/8/layout/process4"/>
    <dgm:cxn modelId="{24B8FDF0-9E55-4787-BC8C-BED87E969563}" type="presParOf" srcId="{ED2D885B-8F49-49DF-AE11-332DE8234592}" destId="{E2E3F33D-3E4F-4F8C-AC3F-F461BA229823}"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A1701A-6701-4260-B199-18ED24676FA1}"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GB"/>
        </a:p>
      </dgm:t>
    </dgm:pt>
    <dgm:pt modelId="{A5F067B1-6A52-441F-AD34-6CF2DAE32538}">
      <dgm:prSet phldrT="[טקסט]"/>
      <dgm:spPr/>
      <dgm:t>
        <a:bodyPr/>
        <a:lstStyle/>
        <a:p>
          <a:r>
            <a:rPr lang="en-GB" dirty="0" smtClean="0"/>
            <a:t>1789</a:t>
          </a:r>
          <a:endParaRPr lang="en-GB" dirty="0"/>
        </a:p>
      </dgm:t>
    </dgm:pt>
    <dgm:pt modelId="{E0600808-235E-44D9-9277-D3B7BA6E9657}" type="parTrans" cxnId="{7BBE9DC0-1440-47A3-AB92-6C0C307EEFD1}">
      <dgm:prSet/>
      <dgm:spPr/>
      <dgm:t>
        <a:bodyPr/>
        <a:lstStyle/>
        <a:p>
          <a:endParaRPr lang="en-GB"/>
        </a:p>
      </dgm:t>
    </dgm:pt>
    <dgm:pt modelId="{7A1BA2EF-FEEC-42AF-AA52-00AB40915652}" type="sibTrans" cxnId="{7BBE9DC0-1440-47A3-AB92-6C0C307EEFD1}">
      <dgm:prSet/>
      <dgm:spPr/>
      <dgm:t>
        <a:bodyPr/>
        <a:lstStyle/>
        <a:p>
          <a:endParaRPr lang="en-GB"/>
        </a:p>
      </dgm:t>
    </dgm:pt>
    <dgm:pt modelId="{490C0D7E-82A8-4140-9937-2693B0F4F494}">
      <dgm:prSet phldrT="[טקסט]"/>
      <dgm:spPr/>
      <dgm:t>
        <a:bodyPr/>
        <a:lstStyle/>
        <a:p>
          <a:pPr rtl="1"/>
          <a:r>
            <a:rPr lang="ar-SA" dirty="0" smtClean="0"/>
            <a:t>اجتماع مجلس طبقات الامه</a:t>
          </a:r>
          <a:endParaRPr lang="en-GB" dirty="0"/>
        </a:p>
      </dgm:t>
    </dgm:pt>
    <dgm:pt modelId="{B8D2510A-1451-4F73-BBF3-2059AA2D8D00}" type="parTrans" cxnId="{C35FF294-F245-443D-95A4-7F650D9FE2FD}">
      <dgm:prSet/>
      <dgm:spPr/>
      <dgm:t>
        <a:bodyPr/>
        <a:lstStyle/>
        <a:p>
          <a:endParaRPr lang="en-GB"/>
        </a:p>
      </dgm:t>
    </dgm:pt>
    <dgm:pt modelId="{0634EAB6-D48A-44E0-8653-A01E405CF34C}" type="sibTrans" cxnId="{C35FF294-F245-443D-95A4-7F650D9FE2FD}">
      <dgm:prSet/>
      <dgm:spPr/>
      <dgm:t>
        <a:bodyPr/>
        <a:lstStyle/>
        <a:p>
          <a:endParaRPr lang="en-GB"/>
        </a:p>
      </dgm:t>
    </dgm:pt>
    <dgm:pt modelId="{AE0E4BA6-1B4B-478C-9AE3-B9FFF24631CF}">
      <dgm:prSet phldrT="[טקסט]"/>
      <dgm:spPr/>
      <dgm:t>
        <a:bodyPr/>
        <a:lstStyle/>
        <a:p>
          <a:r>
            <a:rPr lang="en-GB" dirty="0" smtClean="0"/>
            <a:t>1792</a:t>
          </a:r>
          <a:endParaRPr lang="en-GB" dirty="0"/>
        </a:p>
      </dgm:t>
    </dgm:pt>
    <dgm:pt modelId="{25F0B8BE-67A3-486C-8DDF-7C4A73C1D7DB}" type="parTrans" cxnId="{314EC6E0-F178-4BB8-90EE-4B52CA33DFAA}">
      <dgm:prSet/>
      <dgm:spPr/>
      <dgm:t>
        <a:bodyPr/>
        <a:lstStyle/>
        <a:p>
          <a:endParaRPr lang="en-GB"/>
        </a:p>
      </dgm:t>
    </dgm:pt>
    <dgm:pt modelId="{B610976A-EB1A-41AD-B179-B87CAAF0243E}" type="sibTrans" cxnId="{314EC6E0-F178-4BB8-90EE-4B52CA33DFAA}">
      <dgm:prSet/>
      <dgm:spPr/>
      <dgm:t>
        <a:bodyPr/>
        <a:lstStyle/>
        <a:p>
          <a:endParaRPr lang="en-GB"/>
        </a:p>
      </dgm:t>
    </dgm:pt>
    <dgm:pt modelId="{908C9DA1-FEF3-41F6-B37D-9B8D349ADDF0}">
      <dgm:prSet phldrT="[טקסט]"/>
      <dgm:spPr/>
      <dgm:t>
        <a:bodyPr/>
        <a:lstStyle/>
        <a:p>
          <a:pPr rtl="1"/>
          <a:r>
            <a:rPr lang="ar-SA" dirty="0" smtClean="0"/>
            <a:t>الهجوم على الباستيل</a:t>
          </a:r>
          <a:endParaRPr lang="en-GB" dirty="0"/>
        </a:p>
      </dgm:t>
    </dgm:pt>
    <dgm:pt modelId="{4312EF74-50A5-4A8E-A5A8-C99E7659640D}" type="parTrans" cxnId="{4A096842-43B9-4D77-87A5-F06A6B67FAD2}">
      <dgm:prSet/>
      <dgm:spPr/>
      <dgm:t>
        <a:bodyPr/>
        <a:lstStyle/>
        <a:p>
          <a:endParaRPr lang="en-GB"/>
        </a:p>
      </dgm:t>
    </dgm:pt>
    <dgm:pt modelId="{74A31E0E-981A-4F90-925C-03B34EF8843A}" type="sibTrans" cxnId="{4A096842-43B9-4D77-87A5-F06A6B67FAD2}">
      <dgm:prSet/>
      <dgm:spPr/>
      <dgm:t>
        <a:bodyPr/>
        <a:lstStyle/>
        <a:p>
          <a:endParaRPr lang="en-GB"/>
        </a:p>
      </dgm:t>
    </dgm:pt>
    <dgm:pt modelId="{D95CA9A3-8EDB-4F25-BD9A-35F74B0741FA}">
      <dgm:prSet phldrT="[טקסט]"/>
      <dgm:spPr/>
      <dgm:t>
        <a:bodyPr/>
        <a:lstStyle/>
        <a:p>
          <a:r>
            <a:rPr lang="en-GB" dirty="0" smtClean="0"/>
            <a:t>1792-1799 </a:t>
          </a:r>
          <a:endParaRPr lang="en-GB" dirty="0"/>
        </a:p>
      </dgm:t>
    </dgm:pt>
    <dgm:pt modelId="{7A7A49E7-5C26-435B-94F1-B0ABD9C04C35}" type="parTrans" cxnId="{B649BAAA-058C-4FF1-B32E-44F47A144DF4}">
      <dgm:prSet/>
      <dgm:spPr/>
      <dgm:t>
        <a:bodyPr/>
        <a:lstStyle/>
        <a:p>
          <a:endParaRPr lang="en-GB"/>
        </a:p>
      </dgm:t>
    </dgm:pt>
    <dgm:pt modelId="{585B3A88-A648-4D59-8558-48A6A59367E8}" type="sibTrans" cxnId="{B649BAAA-058C-4FF1-B32E-44F47A144DF4}">
      <dgm:prSet/>
      <dgm:spPr/>
      <dgm:t>
        <a:bodyPr/>
        <a:lstStyle/>
        <a:p>
          <a:endParaRPr lang="en-GB"/>
        </a:p>
      </dgm:t>
    </dgm:pt>
    <dgm:pt modelId="{BE6796F8-AA27-425A-951A-92C1B0201CAF}">
      <dgm:prSet phldrT="[טקסט]"/>
      <dgm:spPr/>
      <dgm:t>
        <a:bodyPr/>
        <a:lstStyle/>
        <a:p>
          <a:pPr algn="r" rtl="1"/>
          <a:r>
            <a:rPr lang="ar-SA" dirty="0" smtClean="0"/>
            <a:t>اعمال العنف وانتشاره الى الارياف</a:t>
          </a:r>
          <a:endParaRPr lang="en-GB" dirty="0"/>
        </a:p>
      </dgm:t>
    </dgm:pt>
    <dgm:pt modelId="{A21BFD93-FBD1-4E34-BCCF-219486449F05}" type="parTrans" cxnId="{63F2556D-A684-4940-9EA7-6FD98260BD80}">
      <dgm:prSet/>
      <dgm:spPr/>
      <dgm:t>
        <a:bodyPr/>
        <a:lstStyle/>
        <a:p>
          <a:endParaRPr lang="en-GB"/>
        </a:p>
      </dgm:t>
    </dgm:pt>
    <dgm:pt modelId="{7165258F-86FC-4598-AA44-01DBF78E4EE8}" type="sibTrans" cxnId="{63F2556D-A684-4940-9EA7-6FD98260BD80}">
      <dgm:prSet/>
      <dgm:spPr/>
      <dgm:t>
        <a:bodyPr/>
        <a:lstStyle/>
        <a:p>
          <a:endParaRPr lang="en-GB"/>
        </a:p>
      </dgm:t>
    </dgm:pt>
    <dgm:pt modelId="{77C16EE4-EDA0-4A02-8F58-A13B07026FAD}">
      <dgm:prSet phldrT="[טקסט]"/>
      <dgm:spPr/>
      <dgm:t>
        <a:bodyPr/>
        <a:lstStyle/>
        <a:p>
          <a:r>
            <a:rPr lang="ar-SA" dirty="0" smtClean="0"/>
            <a:t>اعلان مبدأ حقوق الانسان</a:t>
          </a:r>
          <a:endParaRPr lang="en-GB" dirty="0"/>
        </a:p>
      </dgm:t>
    </dgm:pt>
    <dgm:pt modelId="{D715F1E8-B35E-4A7F-A6E9-6A91A6A0E629}" type="parTrans" cxnId="{A0FCA236-F0AB-4DF6-B42D-8FA8E7055B09}">
      <dgm:prSet/>
      <dgm:spPr/>
      <dgm:t>
        <a:bodyPr/>
        <a:lstStyle/>
        <a:p>
          <a:endParaRPr lang="en-GB"/>
        </a:p>
      </dgm:t>
    </dgm:pt>
    <dgm:pt modelId="{3632D46B-7AF0-41DC-9DC1-A856F3650FFE}" type="sibTrans" cxnId="{A0FCA236-F0AB-4DF6-B42D-8FA8E7055B09}">
      <dgm:prSet/>
      <dgm:spPr/>
      <dgm:t>
        <a:bodyPr/>
        <a:lstStyle/>
        <a:p>
          <a:endParaRPr lang="en-GB"/>
        </a:p>
      </dgm:t>
    </dgm:pt>
    <dgm:pt modelId="{FC187BAE-5701-436D-AECD-DADA13B02109}" type="pres">
      <dgm:prSet presAssocID="{99A1701A-6701-4260-B199-18ED24676FA1}" presName="rootnode" presStyleCnt="0">
        <dgm:presLayoutVars>
          <dgm:chMax/>
          <dgm:chPref/>
          <dgm:dir/>
          <dgm:animLvl val="lvl"/>
        </dgm:presLayoutVars>
      </dgm:prSet>
      <dgm:spPr/>
      <dgm:t>
        <a:bodyPr/>
        <a:lstStyle/>
        <a:p>
          <a:endParaRPr lang="en-GB"/>
        </a:p>
      </dgm:t>
    </dgm:pt>
    <dgm:pt modelId="{DF0C763F-FEAE-4DE7-A54A-50066C311970}" type="pres">
      <dgm:prSet presAssocID="{A5F067B1-6A52-441F-AD34-6CF2DAE32538}" presName="composite" presStyleCnt="0"/>
      <dgm:spPr/>
    </dgm:pt>
    <dgm:pt modelId="{A9348BDE-4AF0-47AE-8C4B-AA67AF16D163}" type="pres">
      <dgm:prSet presAssocID="{A5F067B1-6A52-441F-AD34-6CF2DAE32538}" presName="bentUpArrow1" presStyleLbl="alignImgPlace1" presStyleIdx="0" presStyleCnt="3"/>
      <dgm:spPr/>
    </dgm:pt>
    <dgm:pt modelId="{09A5200F-A5D1-43FE-84C2-20B72A1E82E1}" type="pres">
      <dgm:prSet presAssocID="{A5F067B1-6A52-441F-AD34-6CF2DAE32538}" presName="ParentText" presStyleLbl="node1" presStyleIdx="0" presStyleCnt="4">
        <dgm:presLayoutVars>
          <dgm:chMax val="1"/>
          <dgm:chPref val="1"/>
          <dgm:bulletEnabled val="1"/>
        </dgm:presLayoutVars>
      </dgm:prSet>
      <dgm:spPr/>
      <dgm:t>
        <a:bodyPr/>
        <a:lstStyle/>
        <a:p>
          <a:endParaRPr lang="en-GB"/>
        </a:p>
      </dgm:t>
    </dgm:pt>
    <dgm:pt modelId="{9110C9E5-94D1-47F2-91A4-72493079F94A}" type="pres">
      <dgm:prSet presAssocID="{A5F067B1-6A52-441F-AD34-6CF2DAE32538}" presName="ChildText" presStyleLbl="revTx" presStyleIdx="0" presStyleCnt="4" custScaleX="227077" custLinFactNeighborX="71071" custLinFactNeighborY="1304">
        <dgm:presLayoutVars>
          <dgm:chMax val="0"/>
          <dgm:chPref val="0"/>
          <dgm:bulletEnabled val="1"/>
        </dgm:presLayoutVars>
      </dgm:prSet>
      <dgm:spPr/>
      <dgm:t>
        <a:bodyPr/>
        <a:lstStyle/>
        <a:p>
          <a:endParaRPr lang="en-GB"/>
        </a:p>
      </dgm:t>
    </dgm:pt>
    <dgm:pt modelId="{DE6D06D3-F619-4B73-AE13-B683DCF23558}" type="pres">
      <dgm:prSet presAssocID="{7A1BA2EF-FEEC-42AF-AA52-00AB40915652}" presName="sibTrans" presStyleCnt="0"/>
      <dgm:spPr/>
    </dgm:pt>
    <dgm:pt modelId="{44C9199F-E32F-4763-8D42-E5CFEC898195}" type="pres">
      <dgm:prSet presAssocID="{AE0E4BA6-1B4B-478C-9AE3-B9FFF24631CF}" presName="composite" presStyleCnt="0"/>
      <dgm:spPr/>
    </dgm:pt>
    <dgm:pt modelId="{6A94525E-B12F-4623-9AD9-8E3E7065C8E2}" type="pres">
      <dgm:prSet presAssocID="{AE0E4BA6-1B4B-478C-9AE3-B9FFF24631CF}" presName="bentUpArrow1" presStyleLbl="alignImgPlace1" presStyleIdx="1" presStyleCnt="3" custLinFactNeighborX="7120" custLinFactNeighborY="18336"/>
      <dgm:spPr/>
    </dgm:pt>
    <dgm:pt modelId="{2C0D0352-18C7-4F1A-B2A7-01D121794705}" type="pres">
      <dgm:prSet presAssocID="{AE0E4BA6-1B4B-478C-9AE3-B9FFF24631CF}" presName="ParentText" presStyleLbl="node1" presStyleIdx="1" presStyleCnt="4" custLinFactNeighborX="-19767" custLinFactNeighborY="1712">
        <dgm:presLayoutVars>
          <dgm:chMax val="1"/>
          <dgm:chPref val="1"/>
          <dgm:bulletEnabled val="1"/>
        </dgm:presLayoutVars>
      </dgm:prSet>
      <dgm:spPr/>
      <dgm:t>
        <a:bodyPr/>
        <a:lstStyle/>
        <a:p>
          <a:endParaRPr lang="en-GB"/>
        </a:p>
      </dgm:t>
    </dgm:pt>
    <dgm:pt modelId="{91E5819F-EEFC-4EDB-BE68-F9F43FD04888}" type="pres">
      <dgm:prSet presAssocID="{AE0E4BA6-1B4B-478C-9AE3-B9FFF24631CF}" presName="ChildText" presStyleLbl="revTx" presStyleIdx="1" presStyleCnt="4" custScaleX="155649" custLinFactNeighborX="36360" custLinFactNeighborY="-3947">
        <dgm:presLayoutVars>
          <dgm:chMax val="0"/>
          <dgm:chPref val="0"/>
          <dgm:bulletEnabled val="1"/>
        </dgm:presLayoutVars>
      </dgm:prSet>
      <dgm:spPr/>
      <dgm:t>
        <a:bodyPr/>
        <a:lstStyle/>
        <a:p>
          <a:endParaRPr lang="en-GB"/>
        </a:p>
      </dgm:t>
    </dgm:pt>
    <dgm:pt modelId="{2D61F275-3132-402E-A1D1-039D1D80F815}" type="pres">
      <dgm:prSet presAssocID="{B610976A-EB1A-41AD-B179-B87CAAF0243E}" presName="sibTrans" presStyleCnt="0"/>
      <dgm:spPr/>
    </dgm:pt>
    <dgm:pt modelId="{273877DA-BD07-40AC-BC54-681C698F067B}" type="pres">
      <dgm:prSet presAssocID="{77C16EE4-EDA0-4A02-8F58-A13B07026FAD}" presName="composite" presStyleCnt="0"/>
      <dgm:spPr/>
    </dgm:pt>
    <dgm:pt modelId="{002092E4-9902-4FD5-B5B9-E5DF7FCC89BB}" type="pres">
      <dgm:prSet presAssocID="{77C16EE4-EDA0-4A02-8F58-A13B07026FAD}" presName="bentUpArrow1" presStyleLbl="alignImgPlace1" presStyleIdx="2" presStyleCnt="3"/>
      <dgm:spPr/>
    </dgm:pt>
    <dgm:pt modelId="{5741F10D-E23C-4859-BFEF-F107818F95E1}" type="pres">
      <dgm:prSet presAssocID="{77C16EE4-EDA0-4A02-8F58-A13B07026FAD}" presName="ParentText" presStyleLbl="node1" presStyleIdx="2" presStyleCnt="4" custLinFactY="23801" custLinFactNeighborX="83974" custLinFactNeighborY="100000">
        <dgm:presLayoutVars>
          <dgm:chMax val="1"/>
          <dgm:chPref val="1"/>
          <dgm:bulletEnabled val="1"/>
        </dgm:presLayoutVars>
      </dgm:prSet>
      <dgm:spPr/>
      <dgm:t>
        <a:bodyPr/>
        <a:lstStyle/>
        <a:p>
          <a:endParaRPr lang="en-GB"/>
        </a:p>
      </dgm:t>
    </dgm:pt>
    <dgm:pt modelId="{1A745444-602C-4C55-B40C-765308E4D654}" type="pres">
      <dgm:prSet presAssocID="{77C16EE4-EDA0-4A02-8F58-A13B07026FAD}" presName="ChildText" presStyleLbl="revTx" presStyleIdx="2" presStyleCnt="4">
        <dgm:presLayoutVars>
          <dgm:chMax val="0"/>
          <dgm:chPref val="0"/>
          <dgm:bulletEnabled val="1"/>
        </dgm:presLayoutVars>
      </dgm:prSet>
      <dgm:spPr/>
    </dgm:pt>
    <dgm:pt modelId="{173F6D34-8D4A-4D11-9160-B79E3CC58E6F}" type="pres">
      <dgm:prSet presAssocID="{3632D46B-7AF0-41DC-9DC1-A856F3650FFE}" presName="sibTrans" presStyleCnt="0"/>
      <dgm:spPr/>
    </dgm:pt>
    <dgm:pt modelId="{73913D2C-A91D-4E9C-830B-C7161F4FD1AE}" type="pres">
      <dgm:prSet presAssocID="{D95CA9A3-8EDB-4F25-BD9A-35F74B0741FA}" presName="composite" presStyleCnt="0"/>
      <dgm:spPr/>
    </dgm:pt>
    <dgm:pt modelId="{15129D0A-C76B-4061-B3E9-92488DA1151D}" type="pres">
      <dgm:prSet presAssocID="{D95CA9A3-8EDB-4F25-BD9A-35F74B0741FA}" presName="ParentText" presStyleLbl="node1" presStyleIdx="3" presStyleCnt="4" custLinFactX="-18599" custLinFactY="-20833" custLinFactNeighborX="-100000" custLinFactNeighborY="-100000">
        <dgm:presLayoutVars>
          <dgm:chMax val="1"/>
          <dgm:chPref val="1"/>
          <dgm:bulletEnabled val="1"/>
        </dgm:presLayoutVars>
      </dgm:prSet>
      <dgm:spPr/>
      <dgm:t>
        <a:bodyPr/>
        <a:lstStyle/>
        <a:p>
          <a:endParaRPr lang="en-GB"/>
        </a:p>
      </dgm:t>
    </dgm:pt>
    <dgm:pt modelId="{F81D37AC-BC33-4E0D-8786-ED987895C73C}" type="pres">
      <dgm:prSet presAssocID="{D95CA9A3-8EDB-4F25-BD9A-35F74B0741FA}" presName="FinalChildText" presStyleLbl="revTx" presStyleIdx="3" presStyleCnt="4" custScaleX="274299" custLinFactY="-52686" custLinFactNeighborX="-72216" custLinFactNeighborY="-100000">
        <dgm:presLayoutVars>
          <dgm:chMax val="0"/>
          <dgm:chPref val="0"/>
          <dgm:bulletEnabled val="1"/>
        </dgm:presLayoutVars>
      </dgm:prSet>
      <dgm:spPr/>
      <dgm:t>
        <a:bodyPr/>
        <a:lstStyle/>
        <a:p>
          <a:endParaRPr lang="en-GB"/>
        </a:p>
      </dgm:t>
    </dgm:pt>
  </dgm:ptLst>
  <dgm:cxnLst>
    <dgm:cxn modelId="{5D382DE3-89BB-4107-8DE6-CCBDEF77EA53}" type="presOf" srcId="{A5F067B1-6A52-441F-AD34-6CF2DAE32538}" destId="{09A5200F-A5D1-43FE-84C2-20B72A1E82E1}" srcOrd="0" destOrd="0" presId="urn:microsoft.com/office/officeart/2005/8/layout/StepDownProcess"/>
    <dgm:cxn modelId="{A8DBC384-83EA-4779-9FA4-5E70930D9C64}" type="presOf" srcId="{AE0E4BA6-1B4B-478C-9AE3-B9FFF24631CF}" destId="{2C0D0352-18C7-4F1A-B2A7-01D121794705}" srcOrd="0" destOrd="0" presId="urn:microsoft.com/office/officeart/2005/8/layout/StepDownProcess"/>
    <dgm:cxn modelId="{314EC6E0-F178-4BB8-90EE-4B52CA33DFAA}" srcId="{99A1701A-6701-4260-B199-18ED24676FA1}" destId="{AE0E4BA6-1B4B-478C-9AE3-B9FFF24631CF}" srcOrd="1" destOrd="0" parTransId="{25F0B8BE-67A3-486C-8DDF-7C4A73C1D7DB}" sibTransId="{B610976A-EB1A-41AD-B179-B87CAAF0243E}"/>
    <dgm:cxn modelId="{B649BAAA-058C-4FF1-B32E-44F47A144DF4}" srcId="{99A1701A-6701-4260-B199-18ED24676FA1}" destId="{D95CA9A3-8EDB-4F25-BD9A-35F74B0741FA}" srcOrd="3" destOrd="0" parTransId="{7A7A49E7-5C26-435B-94F1-B0ABD9C04C35}" sibTransId="{585B3A88-A648-4D59-8558-48A6A59367E8}"/>
    <dgm:cxn modelId="{A0FCA236-F0AB-4DF6-B42D-8FA8E7055B09}" srcId="{99A1701A-6701-4260-B199-18ED24676FA1}" destId="{77C16EE4-EDA0-4A02-8F58-A13B07026FAD}" srcOrd="2" destOrd="0" parTransId="{D715F1E8-B35E-4A7F-A6E9-6A91A6A0E629}" sibTransId="{3632D46B-7AF0-41DC-9DC1-A856F3650FFE}"/>
    <dgm:cxn modelId="{62D9A287-83D0-4C9C-926E-491BD2CE0128}" type="presOf" srcId="{77C16EE4-EDA0-4A02-8F58-A13B07026FAD}" destId="{5741F10D-E23C-4859-BFEF-F107818F95E1}" srcOrd="0" destOrd="0" presId="urn:microsoft.com/office/officeart/2005/8/layout/StepDownProcess"/>
    <dgm:cxn modelId="{BCA3B3F6-EA8B-41F2-B35D-7A5DC8FEF71F}" type="presOf" srcId="{D95CA9A3-8EDB-4F25-BD9A-35F74B0741FA}" destId="{15129D0A-C76B-4061-B3E9-92488DA1151D}" srcOrd="0" destOrd="0" presId="urn:microsoft.com/office/officeart/2005/8/layout/StepDownProcess"/>
    <dgm:cxn modelId="{63F2556D-A684-4940-9EA7-6FD98260BD80}" srcId="{D95CA9A3-8EDB-4F25-BD9A-35F74B0741FA}" destId="{BE6796F8-AA27-425A-951A-92C1B0201CAF}" srcOrd="0" destOrd="0" parTransId="{A21BFD93-FBD1-4E34-BCCF-219486449F05}" sibTransId="{7165258F-86FC-4598-AA44-01DBF78E4EE8}"/>
    <dgm:cxn modelId="{80CEE2D0-0F6F-4909-ACF4-BF1D33697CD7}" type="presOf" srcId="{908C9DA1-FEF3-41F6-B37D-9B8D349ADDF0}" destId="{91E5819F-EEFC-4EDB-BE68-F9F43FD04888}" srcOrd="0" destOrd="0" presId="urn:microsoft.com/office/officeart/2005/8/layout/StepDownProcess"/>
    <dgm:cxn modelId="{C35FF294-F245-443D-95A4-7F650D9FE2FD}" srcId="{A5F067B1-6A52-441F-AD34-6CF2DAE32538}" destId="{490C0D7E-82A8-4140-9937-2693B0F4F494}" srcOrd="0" destOrd="0" parTransId="{B8D2510A-1451-4F73-BBF3-2059AA2D8D00}" sibTransId="{0634EAB6-D48A-44E0-8653-A01E405CF34C}"/>
    <dgm:cxn modelId="{4A096842-43B9-4D77-87A5-F06A6B67FAD2}" srcId="{AE0E4BA6-1B4B-478C-9AE3-B9FFF24631CF}" destId="{908C9DA1-FEF3-41F6-B37D-9B8D349ADDF0}" srcOrd="0" destOrd="0" parTransId="{4312EF74-50A5-4A8E-A5A8-C99E7659640D}" sibTransId="{74A31E0E-981A-4F90-925C-03B34EF8843A}"/>
    <dgm:cxn modelId="{8FC9E086-50E6-498E-8B2C-D917F0C9302C}" type="presOf" srcId="{490C0D7E-82A8-4140-9937-2693B0F4F494}" destId="{9110C9E5-94D1-47F2-91A4-72493079F94A}" srcOrd="0" destOrd="0" presId="urn:microsoft.com/office/officeart/2005/8/layout/StepDownProcess"/>
    <dgm:cxn modelId="{8E150597-7961-4F3C-A7B1-294185C3E579}" type="presOf" srcId="{BE6796F8-AA27-425A-951A-92C1B0201CAF}" destId="{F81D37AC-BC33-4E0D-8786-ED987895C73C}" srcOrd="0" destOrd="0" presId="urn:microsoft.com/office/officeart/2005/8/layout/StepDownProcess"/>
    <dgm:cxn modelId="{7BBE9DC0-1440-47A3-AB92-6C0C307EEFD1}" srcId="{99A1701A-6701-4260-B199-18ED24676FA1}" destId="{A5F067B1-6A52-441F-AD34-6CF2DAE32538}" srcOrd="0" destOrd="0" parTransId="{E0600808-235E-44D9-9277-D3B7BA6E9657}" sibTransId="{7A1BA2EF-FEEC-42AF-AA52-00AB40915652}"/>
    <dgm:cxn modelId="{DB035A70-E931-4926-9D8E-D0188A72CA1B}" type="presOf" srcId="{99A1701A-6701-4260-B199-18ED24676FA1}" destId="{FC187BAE-5701-436D-AECD-DADA13B02109}" srcOrd="0" destOrd="0" presId="urn:microsoft.com/office/officeart/2005/8/layout/StepDownProcess"/>
    <dgm:cxn modelId="{DD0AA323-B359-4931-AA10-BA9FE175D427}" type="presParOf" srcId="{FC187BAE-5701-436D-AECD-DADA13B02109}" destId="{DF0C763F-FEAE-4DE7-A54A-50066C311970}" srcOrd="0" destOrd="0" presId="urn:microsoft.com/office/officeart/2005/8/layout/StepDownProcess"/>
    <dgm:cxn modelId="{4F22FE9B-4BC1-480D-974B-EA9AA7BAB3BB}" type="presParOf" srcId="{DF0C763F-FEAE-4DE7-A54A-50066C311970}" destId="{A9348BDE-4AF0-47AE-8C4B-AA67AF16D163}" srcOrd="0" destOrd="0" presId="urn:microsoft.com/office/officeart/2005/8/layout/StepDownProcess"/>
    <dgm:cxn modelId="{4B8766E1-95D6-42FA-823D-C03F0CC44B8B}" type="presParOf" srcId="{DF0C763F-FEAE-4DE7-A54A-50066C311970}" destId="{09A5200F-A5D1-43FE-84C2-20B72A1E82E1}" srcOrd="1" destOrd="0" presId="urn:microsoft.com/office/officeart/2005/8/layout/StepDownProcess"/>
    <dgm:cxn modelId="{3285B276-6161-4020-A9E9-F131BA74E16C}" type="presParOf" srcId="{DF0C763F-FEAE-4DE7-A54A-50066C311970}" destId="{9110C9E5-94D1-47F2-91A4-72493079F94A}" srcOrd="2" destOrd="0" presId="urn:microsoft.com/office/officeart/2005/8/layout/StepDownProcess"/>
    <dgm:cxn modelId="{793786ED-4725-4668-8FE5-9778AAE440EE}" type="presParOf" srcId="{FC187BAE-5701-436D-AECD-DADA13B02109}" destId="{DE6D06D3-F619-4B73-AE13-B683DCF23558}" srcOrd="1" destOrd="0" presId="urn:microsoft.com/office/officeart/2005/8/layout/StepDownProcess"/>
    <dgm:cxn modelId="{CA43E20E-4CBD-4FED-A1DD-6CC5F780FB3D}" type="presParOf" srcId="{FC187BAE-5701-436D-AECD-DADA13B02109}" destId="{44C9199F-E32F-4763-8D42-E5CFEC898195}" srcOrd="2" destOrd="0" presId="urn:microsoft.com/office/officeart/2005/8/layout/StepDownProcess"/>
    <dgm:cxn modelId="{988FFD2C-87B3-4ECF-AA43-3654EACCFA93}" type="presParOf" srcId="{44C9199F-E32F-4763-8D42-E5CFEC898195}" destId="{6A94525E-B12F-4623-9AD9-8E3E7065C8E2}" srcOrd="0" destOrd="0" presId="urn:microsoft.com/office/officeart/2005/8/layout/StepDownProcess"/>
    <dgm:cxn modelId="{61056167-79AA-472D-8A9E-688511C63F64}" type="presParOf" srcId="{44C9199F-E32F-4763-8D42-E5CFEC898195}" destId="{2C0D0352-18C7-4F1A-B2A7-01D121794705}" srcOrd="1" destOrd="0" presId="urn:microsoft.com/office/officeart/2005/8/layout/StepDownProcess"/>
    <dgm:cxn modelId="{6D0748C2-4E73-4EB8-9DB5-C57121033D23}" type="presParOf" srcId="{44C9199F-E32F-4763-8D42-E5CFEC898195}" destId="{91E5819F-EEFC-4EDB-BE68-F9F43FD04888}" srcOrd="2" destOrd="0" presId="urn:microsoft.com/office/officeart/2005/8/layout/StepDownProcess"/>
    <dgm:cxn modelId="{D3225D93-D7AE-4DDF-8535-97E7B2F6A7DC}" type="presParOf" srcId="{FC187BAE-5701-436D-AECD-DADA13B02109}" destId="{2D61F275-3132-402E-A1D1-039D1D80F815}" srcOrd="3" destOrd="0" presId="urn:microsoft.com/office/officeart/2005/8/layout/StepDownProcess"/>
    <dgm:cxn modelId="{177E12B1-7FF8-424F-8B8A-1307E65CDADB}" type="presParOf" srcId="{FC187BAE-5701-436D-AECD-DADA13B02109}" destId="{273877DA-BD07-40AC-BC54-681C698F067B}" srcOrd="4" destOrd="0" presId="urn:microsoft.com/office/officeart/2005/8/layout/StepDownProcess"/>
    <dgm:cxn modelId="{3EC473DD-89AA-42AC-9617-DD061E98C143}" type="presParOf" srcId="{273877DA-BD07-40AC-BC54-681C698F067B}" destId="{002092E4-9902-4FD5-B5B9-E5DF7FCC89BB}" srcOrd="0" destOrd="0" presId="urn:microsoft.com/office/officeart/2005/8/layout/StepDownProcess"/>
    <dgm:cxn modelId="{9FDFDFF6-87FD-4EEB-963B-805BE9599B80}" type="presParOf" srcId="{273877DA-BD07-40AC-BC54-681C698F067B}" destId="{5741F10D-E23C-4859-BFEF-F107818F95E1}" srcOrd="1" destOrd="0" presId="urn:microsoft.com/office/officeart/2005/8/layout/StepDownProcess"/>
    <dgm:cxn modelId="{7EF7C527-A201-4F72-944E-D0AD8ED96B16}" type="presParOf" srcId="{273877DA-BD07-40AC-BC54-681C698F067B}" destId="{1A745444-602C-4C55-B40C-765308E4D654}" srcOrd="2" destOrd="0" presId="urn:microsoft.com/office/officeart/2005/8/layout/StepDownProcess"/>
    <dgm:cxn modelId="{979C8FB5-FF89-4A84-B471-05F930E7884A}" type="presParOf" srcId="{FC187BAE-5701-436D-AECD-DADA13B02109}" destId="{173F6D34-8D4A-4D11-9160-B79E3CC58E6F}" srcOrd="5" destOrd="0" presId="urn:microsoft.com/office/officeart/2005/8/layout/StepDownProcess"/>
    <dgm:cxn modelId="{DFD5CB0B-2BE7-4E3D-8E6A-347E6FC885A2}" type="presParOf" srcId="{FC187BAE-5701-436D-AECD-DADA13B02109}" destId="{73913D2C-A91D-4E9C-830B-C7161F4FD1AE}" srcOrd="6" destOrd="0" presId="urn:microsoft.com/office/officeart/2005/8/layout/StepDownProcess"/>
    <dgm:cxn modelId="{BAD3EB68-BBAB-4764-BA4D-996ED5937078}" type="presParOf" srcId="{73913D2C-A91D-4E9C-830B-C7161F4FD1AE}" destId="{15129D0A-C76B-4061-B3E9-92488DA1151D}" srcOrd="0" destOrd="0" presId="urn:microsoft.com/office/officeart/2005/8/layout/StepDownProcess"/>
    <dgm:cxn modelId="{02512E38-1ADB-42FA-988A-CEEFDCCDF685}" type="presParOf" srcId="{73913D2C-A91D-4E9C-830B-C7161F4FD1AE}" destId="{F81D37AC-BC33-4E0D-8786-ED987895C73C}"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A209F4B-581C-45D3-AA5B-5CB83D55A593}"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GB"/>
        </a:p>
      </dgm:t>
    </dgm:pt>
    <dgm:pt modelId="{FCBE3F0D-0C0B-46D7-8CA3-CBB258E55071}">
      <dgm:prSet phldrT="[טקסט]"/>
      <dgm:spPr/>
      <dgm:t>
        <a:bodyPr/>
        <a:lstStyle/>
        <a:p>
          <a:r>
            <a:rPr lang="ar-SA" dirty="0" err="1" smtClean="0"/>
            <a:t>الجمعيه</a:t>
          </a:r>
          <a:r>
            <a:rPr lang="ar-SA" dirty="0" smtClean="0"/>
            <a:t> </a:t>
          </a:r>
          <a:r>
            <a:rPr lang="ar-SA" dirty="0" err="1" smtClean="0"/>
            <a:t>الوطنيه</a:t>
          </a:r>
          <a:endParaRPr lang="en-GB" dirty="0"/>
        </a:p>
      </dgm:t>
    </dgm:pt>
    <dgm:pt modelId="{041097E0-0499-4089-83A9-E40A126425BA}" type="parTrans" cxnId="{B38268B8-CAF3-4278-8B5B-F509C8DFCCA0}">
      <dgm:prSet/>
      <dgm:spPr/>
      <dgm:t>
        <a:bodyPr/>
        <a:lstStyle/>
        <a:p>
          <a:endParaRPr lang="en-GB"/>
        </a:p>
      </dgm:t>
    </dgm:pt>
    <dgm:pt modelId="{53A0D076-9790-4868-A62F-87151020FDE7}" type="sibTrans" cxnId="{B38268B8-CAF3-4278-8B5B-F509C8DFCCA0}">
      <dgm:prSet/>
      <dgm:spPr/>
      <dgm:t>
        <a:bodyPr/>
        <a:lstStyle/>
        <a:p>
          <a:endParaRPr lang="en-GB"/>
        </a:p>
      </dgm:t>
    </dgm:pt>
    <dgm:pt modelId="{2CD527AD-7F16-469F-A437-80B8224C9E55}">
      <dgm:prSet phldrT="[טקסט]"/>
      <dgm:spPr/>
      <dgm:t>
        <a:bodyPr/>
        <a:lstStyle/>
        <a:p>
          <a:r>
            <a:rPr lang="ar-SA" dirty="0" smtClean="0"/>
            <a:t>اليسار</a:t>
          </a:r>
          <a:endParaRPr lang="en-GB" dirty="0"/>
        </a:p>
      </dgm:t>
    </dgm:pt>
    <dgm:pt modelId="{A1B01ED1-C377-44A5-B18B-C56252969FBF}" type="parTrans" cxnId="{D84B5A04-60A0-44B8-8497-580B73C4CD39}">
      <dgm:prSet/>
      <dgm:spPr/>
      <dgm:t>
        <a:bodyPr/>
        <a:lstStyle/>
        <a:p>
          <a:endParaRPr lang="en-GB"/>
        </a:p>
      </dgm:t>
    </dgm:pt>
    <dgm:pt modelId="{54BD7DBF-4BC4-42DC-BFA9-2A98DA49D14E}" type="sibTrans" cxnId="{D84B5A04-60A0-44B8-8497-580B73C4CD39}">
      <dgm:prSet/>
      <dgm:spPr/>
      <dgm:t>
        <a:bodyPr/>
        <a:lstStyle/>
        <a:p>
          <a:endParaRPr lang="en-GB"/>
        </a:p>
      </dgm:t>
    </dgm:pt>
    <dgm:pt modelId="{A470610D-EB66-406C-A062-BFA66BEEC604}">
      <dgm:prSet phldrT="[טקסט]"/>
      <dgm:spPr/>
      <dgm:t>
        <a:bodyPr/>
        <a:lstStyle/>
        <a:p>
          <a:r>
            <a:rPr lang="ar-SA" dirty="0" err="1" smtClean="0"/>
            <a:t>الجيروند</a:t>
          </a:r>
          <a:endParaRPr lang="en-GB" dirty="0"/>
        </a:p>
      </dgm:t>
    </dgm:pt>
    <dgm:pt modelId="{3570D5C8-702C-4EF9-A936-CA4A309BD9AC}" type="parTrans" cxnId="{A36BFAC8-F947-4141-A894-A1AFD6112107}">
      <dgm:prSet/>
      <dgm:spPr/>
      <dgm:t>
        <a:bodyPr/>
        <a:lstStyle/>
        <a:p>
          <a:endParaRPr lang="en-GB"/>
        </a:p>
      </dgm:t>
    </dgm:pt>
    <dgm:pt modelId="{74C10ECE-8BD1-4623-990F-313A9DFF04E4}" type="sibTrans" cxnId="{A36BFAC8-F947-4141-A894-A1AFD6112107}">
      <dgm:prSet/>
      <dgm:spPr/>
      <dgm:t>
        <a:bodyPr/>
        <a:lstStyle/>
        <a:p>
          <a:endParaRPr lang="en-GB"/>
        </a:p>
      </dgm:t>
    </dgm:pt>
    <dgm:pt modelId="{15E89C80-9FB8-44EF-A41A-C4CA45373B5C}">
      <dgm:prSet phldrT="[טקסט]"/>
      <dgm:spPr/>
      <dgm:t>
        <a:bodyPr/>
        <a:lstStyle/>
        <a:p>
          <a:r>
            <a:rPr lang="ar-SA" dirty="0" err="1" smtClean="0"/>
            <a:t>اليعاقبة</a:t>
          </a:r>
          <a:endParaRPr lang="en-GB" dirty="0"/>
        </a:p>
      </dgm:t>
    </dgm:pt>
    <dgm:pt modelId="{29F729B8-8215-4AFE-AF73-1A2E228FF9FA}" type="parTrans" cxnId="{4AF1FF6C-D63F-4221-B3BF-3CB947D3F4FB}">
      <dgm:prSet/>
      <dgm:spPr/>
      <dgm:t>
        <a:bodyPr/>
        <a:lstStyle/>
        <a:p>
          <a:endParaRPr lang="en-GB"/>
        </a:p>
      </dgm:t>
    </dgm:pt>
    <dgm:pt modelId="{A26CF3A4-6B93-40DE-AC2F-17B1F919D8A8}" type="sibTrans" cxnId="{4AF1FF6C-D63F-4221-B3BF-3CB947D3F4FB}">
      <dgm:prSet/>
      <dgm:spPr/>
      <dgm:t>
        <a:bodyPr/>
        <a:lstStyle/>
        <a:p>
          <a:endParaRPr lang="en-GB"/>
        </a:p>
      </dgm:t>
    </dgm:pt>
    <dgm:pt modelId="{7DFAF53C-C303-4B16-9D36-2828CE10D613}">
      <dgm:prSet phldrT="[טקסט]"/>
      <dgm:spPr/>
      <dgm:t>
        <a:bodyPr/>
        <a:lstStyle/>
        <a:p>
          <a:r>
            <a:rPr lang="ar-SA" dirty="0" smtClean="0"/>
            <a:t>اليمين</a:t>
          </a:r>
          <a:endParaRPr lang="en-GB" dirty="0"/>
        </a:p>
      </dgm:t>
    </dgm:pt>
    <dgm:pt modelId="{9BEF1055-170B-4942-8C97-FA1739C8612B}" type="parTrans" cxnId="{F6D514BD-8F86-4C5C-88D6-45C605B0DF04}">
      <dgm:prSet/>
      <dgm:spPr/>
      <dgm:t>
        <a:bodyPr/>
        <a:lstStyle/>
        <a:p>
          <a:endParaRPr lang="en-GB"/>
        </a:p>
      </dgm:t>
    </dgm:pt>
    <dgm:pt modelId="{C30BBF3C-3A53-4F1C-A276-8B0AFE61D347}" type="sibTrans" cxnId="{F6D514BD-8F86-4C5C-88D6-45C605B0DF04}">
      <dgm:prSet/>
      <dgm:spPr/>
      <dgm:t>
        <a:bodyPr/>
        <a:lstStyle/>
        <a:p>
          <a:endParaRPr lang="en-GB"/>
        </a:p>
      </dgm:t>
    </dgm:pt>
    <dgm:pt modelId="{40C02527-EE90-4FDD-BC74-2454FEDCFEFF}">
      <dgm:prSet phldrT="[טקסט]"/>
      <dgm:spPr/>
      <dgm:t>
        <a:bodyPr/>
        <a:lstStyle/>
        <a:p>
          <a:r>
            <a:rPr lang="ar-SA" dirty="0" smtClean="0"/>
            <a:t>مؤيدون طالبوا بحل وسط وبتفاهم مع الملك </a:t>
          </a:r>
          <a:endParaRPr lang="en-GB" dirty="0"/>
        </a:p>
      </dgm:t>
    </dgm:pt>
    <dgm:pt modelId="{C701EBF1-CE6A-4A30-B715-3A46C2EEF91D}" type="parTrans" cxnId="{2877FB97-5068-407A-9C46-61EB5CFE736E}">
      <dgm:prSet/>
      <dgm:spPr/>
      <dgm:t>
        <a:bodyPr/>
        <a:lstStyle/>
        <a:p>
          <a:endParaRPr lang="en-GB"/>
        </a:p>
      </dgm:t>
    </dgm:pt>
    <dgm:pt modelId="{2452EB0E-3C54-4103-8986-CDC22984B82C}" type="sibTrans" cxnId="{2877FB97-5068-407A-9C46-61EB5CFE736E}">
      <dgm:prSet/>
      <dgm:spPr/>
      <dgm:t>
        <a:bodyPr/>
        <a:lstStyle/>
        <a:p>
          <a:endParaRPr lang="en-GB"/>
        </a:p>
      </dgm:t>
    </dgm:pt>
    <dgm:pt modelId="{8BBC8FA9-9CA8-4F31-8CF9-CF663BD8471F}" type="pres">
      <dgm:prSet presAssocID="{CA209F4B-581C-45D3-AA5B-5CB83D55A593}" presName="hierChild1" presStyleCnt="0">
        <dgm:presLayoutVars>
          <dgm:chPref val="1"/>
          <dgm:dir/>
          <dgm:animOne val="branch"/>
          <dgm:animLvl val="lvl"/>
          <dgm:resizeHandles/>
        </dgm:presLayoutVars>
      </dgm:prSet>
      <dgm:spPr/>
      <dgm:t>
        <a:bodyPr/>
        <a:lstStyle/>
        <a:p>
          <a:endParaRPr lang="en-GB"/>
        </a:p>
      </dgm:t>
    </dgm:pt>
    <dgm:pt modelId="{A1586256-6EA8-49B7-8697-EEF85CBD0E74}" type="pres">
      <dgm:prSet presAssocID="{FCBE3F0D-0C0B-46D7-8CA3-CBB258E55071}" presName="hierRoot1" presStyleCnt="0"/>
      <dgm:spPr/>
    </dgm:pt>
    <dgm:pt modelId="{E4D7B69F-B241-4432-8FFE-A1629B8E6A0F}" type="pres">
      <dgm:prSet presAssocID="{FCBE3F0D-0C0B-46D7-8CA3-CBB258E55071}" presName="composite" presStyleCnt="0"/>
      <dgm:spPr/>
    </dgm:pt>
    <dgm:pt modelId="{AC0E7508-4B96-446D-A6AD-47454A8F284F}" type="pres">
      <dgm:prSet presAssocID="{FCBE3F0D-0C0B-46D7-8CA3-CBB258E55071}" presName="background" presStyleLbl="node0" presStyleIdx="0" presStyleCnt="1"/>
      <dgm:spPr/>
    </dgm:pt>
    <dgm:pt modelId="{212DCD0C-4F6D-4F98-A040-3AD09537844C}" type="pres">
      <dgm:prSet presAssocID="{FCBE3F0D-0C0B-46D7-8CA3-CBB258E55071}" presName="text" presStyleLbl="fgAcc0" presStyleIdx="0" presStyleCnt="1">
        <dgm:presLayoutVars>
          <dgm:chPref val="3"/>
        </dgm:presLayoutVars>
      </dgm:prSet>
      <dgm:spPr/>
      <dgm:t>
        <a:bodyPr/>
        <a:lstStyle/>
        <a:p>
          <a:endParaRPr lang="en-GB"/>
        </a:p>
      </dgm:t>
    </dgm:pt>
    <dgm:pt modelId="{7CFB350D-26B2-44E4-B151-1BB22DA61D7A}" type="pres">
      <dgm:prSet presAssocID="{FCBE3F0D-0C0B-46D7-8CA3-CBB258E55071}" presName="hierChild2" presStyleCnt="0"/>
      <dgm:spPr/>
    </dgm:pt>
    <dgm:pt modelId="{CDC2CE02-9739-46BC-8C19-3C7EADDFF2F1}" type="pres">
      <dgm:prSet presAssocID="{A1B01ED1-C377-44A5-B18B-C56252969FBF}" presName="Name10" presStyleLbl="parChTrans1D2" presStyleIdx="0" presStyleCnt="2"/>
      <dgm:spPr/>
      <dgm:t>
        <a:bodyPr/>
        <a:lstStyle/>
        <a:p>
          <a:endParaRPr lang="en-GB"/>
        </a:p>
      </dgm:t>
    </dgm:pt>
    <dgm:pt modelId="{E12646A7-33D1-40B7-A258-DA3348374124}" type="pres">
      <dgm:prSet presAssocID="{2CD527AD-7F16-469F-A437-80B8224C9E55}" presName="hierRoot2" presStyleCnt="0"/>
      <dgm:spPr/>
    </dgm:pt>
    <dgm:pt modelId="{0842D4E1-5A04-4072-A0EC-84C02AAADF98}" type="pres">
      <dgm:prSet presAssocID="{2CD527AD-7F16-469F-A437-80B8224C9E55}" presName="composite2" presStyleCnt="0"/>
      <dgm:spPr/>
    </dgm:pt>
    <dgm:pt modelId="{B9FF1B17-AC47-4244-82DB-DD504F7A2105}" type="pres">
      <dgm:prSet presAssocID="{2CD527AD-7F16-469F-A437-80B8224C9E55}" presName="background2" presStyleLbl="node2" presStyleIdx="0" presStyleCnt="2"/>
      <dgm:spPr/>
    </dgm:pt>
    <dgm:pt modelId="{96B1F92D-BDC0-4A76-8554-7A493D21F6A1}" type="pres">
      <dgm:prSet presAssocID="{2CD527AD-7F16-469F-A437-80B8224C9E55}" presName="text2" presStyleLbl="fgAcc2" presStyleIdx="0" presStyleCnt="2">
        <dgm:presLayoutVars>
          <dgm:chPref val="3"/>
        </dgm:presLayoutVars>
      </dgm:prSet>
      <dgm:spPr/>
      <dgm:t>
        <a:bodyPr/>
        <a:lstStyle/>
        <a:p>
          <a:endParaRPr lang="en-GB"/>
        </a:p>
      </dgm:t>
    </dgm:pt>
    <dgm:pt modelId="{4B3E47AB-022F-47A7-9F19-6447A1D53B6B}" type="pres">
      <dgm:prSet presAssocID="{2CD527AD-7F16-469F-A437-80B8224C9E55}" presName="hierChild3" presStyleCnt="0"/>
      <dgm:spPr/>
    </dgm:pt>
    <dgm:pt modelId="{6E170D9D-75E0-4C2B-A2AE-25477DC7CDEF}" type="pres">
      <dgm:prSet presAssocID="{3570D5C8-702C-4EF9-A936-CA4A309BD9AC}" presName="Name17" presStyleLbl="parChTrans1D3" presStyleIdx="0" presStyleCnt="3"/>
      <dgm:spPr/>
      <dgm:t>
        <a:bodyPr/>
        <a:lstStyle/>
        <a:p>
          <a:endParaRPr lang="en-GB"/>
        </a:p>
      </dgm:t>
    </dgm:pt>
    <dgm:pt modelId="{BD8280C0-F647-4773-8A88-126B9FD1EEFE}" type="pres">
      <dgm:prSet presAssocID="{A470610D-EB66-406C-A062-BFA66BEEC604}" presName="hierRoot3" presStyleCnt="0"/>
      <dgm:spPr/>
    </dgm:pt>
    <dgm:pt modelId="{F55E921D-67EE-487A-8188-8E39876609DA}" type="pres">
      <dgm:prSet presAssocID="{A470610D-EB66-406C-A062-BFA66BEEC604}" presName="composite3" presStyleCnt="0"/>
      <dgm:spPr/>
    </dgm:pt>
    <dgm:pt modelId="{CA7D64BA-9DA0-4FEF-8E3E-383B6A4ABA92}" type="pres">
      <dgm:prSet presAssocID="{A470610D-EB66-406C-A062-BFA66BEEC604}" presName="background3" presStyleLbl="node3" presStyleIdx="0" presStyleCnt="3"/>
      <dgm:spPr/>
    </dgm:pt>
    <dgm:pt modelId="{79F3856B-E9CB-4484-BA1A-EEBB4587C1B6}" type="pres">
      <dgm:prSet presAssocID="{A470610D-EB66-406C-A062-BFA66BEEC604}" presName="text3" presStyleLbl="fgAcc3" presStyleIdx="0" presStyleCnt="3">
        <dgm:presLayoutVars>
          <dgm:chPref val="3"/>
        </dgm:presLayoutVars>
      </dgm:prSet>
      <dgm:spPr/>
      <dgm:t>
        <a:bodyPr/>
        <a:lstStyle/>
        <a:p>
          <a:endParaRPr lang="en-GB"/>
        </a:p>
      </dgm:t>
    </dgm:pt>
    <dgm:pt modelId="{00A28470-0C5B-466D-B0EA-52E138FAA504}" type="pres">
      <dgm:prSet presAssocID="{A470610D-EB66-406C-A062-BFA66BEEC604}" presName="hierChild4" presStyleCnt="0"/>
      <dgm:spPr/>
    </dgm:pt>
    <dgm:pt modelId="{B35ED175-78CC-4886-9989-D72998B98388}" type="pres">
      <dgm:prSet presAssocID="{29F729B8-8215-4AFE-AF73-1A2E228FF9FA}" presName="Name17" presStyleLbl="parChTrans1D3" presStyleIdx="1" presStyleCnt="3"/>
      <dgm:spPr/>
      <dgm:t>
        <a:bodyPr/>
        <a:lstStyle/>
        <a:p>
          <a:endParaRPr lang="en-GB"/>
        </a:p>
      </dgm:t>
    </dgm:pt>
    <dgm:pt modelId="{1C8E293A-C24A-499E-8984-6CE5C030661F}" type="pres">
      <dgm:prSet presAssocID="{15E89C80-9FB8-44EF-A41A-C4CA45373B5C}" presName="hierRoot3" presStyleCnt="0"/>
      <dgm:spPr/>
    </dgm:pt>
    <dgm:pt modelId="{88A6B4EC-9FE0-483D-B642-3DC9DA15B8F6}" type="pres">
      <dgm:prSet presAssocID="{15E89C80-9FB8-44EF-A41A-C4CA45373B5C}" presName="composite3" presStyleCnt="0"/>
      <dgm:spPr/>
    </dgm:pt>
    <dgm:pt modelId="{B0537437-82EC-4F9C-BFCA-863BD9DFB3DF}" type="pres">
      <dgm:prSet presAssocID="{15E89C80-9FB8-44EF-A41A-C4CA45373B5C}" presName="background3" presStyleLbl="node3" presStyleIdx="1" presStyleCnt="3"/>
      <dgm:spPr/>
    </dgm:pt>
    <dgm:pt modelId="{06C08863-9CFA-436A-BC91-4E44F1D5B648}" type="pres">
      <dgm:prSet presAssocID="{15E89C80-9FB8-44EF-A41A-C4CA45373B5C}" presName="text3" presStyleLbl="fgAcc3" presStyleIdx="1" presStyleCnt="3">
        <dgm:presLayoutVars>
          <dgm:chPref val="3"/>
        </dgm:presLayoutVars>
      </dgm:prSet>
      <dgm:spPr/>
      <dgm:t>
        <a:bodyPr/>
        <a:lstStyle/>
        <a:p>
          <a:endParaRPr lang="en-GB"/>
        </a:p>
      </dgm:t>
    </dgm:pt>
    <dgm:pt modelId="{B00DE8E9-AB90-4CEE-AAE7-F68B40B2A128}" type="pres">
      <dgm:prSet presAssocID="{15E89C80-9FB8-44EF-A41A-C4CA45373B5C}" presName="hierChild4" presStyleCnt="0"/>
      <dgm:spPr/>
    </dgm:pt>
    <dgm:pt modelId="{1D9C70E9-1E27-4036-9C94-DDA7D35BFF03}" type="pres">
      <dgm:prSet presAssocID="{9BEF1055-170B-4942-8C97-FA1739C8612B}" presName="Name10" presStyleLbl="parChTrans1D2" presStyleIdx="1" presStyleCnt="2"/>
      <dgm:spPr/>
      <dgm:t>
        <a:bodyPr/>
        <a:lstStyle/>
        <a:p>
          <a:endParaRPr lang="en-GB"/>
        </a:p>
      </dgm:t>
    </dgm:pt>
    <dgm:pt modelId="{8060D1A5-959B-438C-B037-BD037C58C0F8}" type="pres">
      <dgm:prSet presAssocID="{7DFAF53C-C303-4B16-9D36-2828CE10D613}" presName="hierRoot2" presStyleCnt="0"/>
      <dgm:spPr/>
    </dgm:pt>
    <dgm:pt modelId="{9FC4A474-0252-48E6-A0A9-E79E5941F1D1}" type="pres">
      <dgm:prSet presAssocID="{7DFAF53C-C303-4B16-9D36-2828CE10D613}" presName="composite2" presStyleCnt="0"/>
      <dgm:spPr/>
    </dgm:pt>
    <dgm:pt modelId="{0A9D151E-22A4-4A81-84D2-AAE3D898EF21}" type="pres">
      <dgm:prSet presAssocID="{7DFAF53C-C303-4B16-9D36-2828CE10D613}" presName="background2" presStyleLbl="node2" presStyleIdx="1" presStyleCnt="2"/>
      <dgm:spPr/>
    </dgm:pt>
    <dgm:pt modelId="{C8A4BEDF-8AF4-40E2-B355-732846CDCDCA}" type="pres">
      <dgm:prSet presAssocID="{7DFAF53C-C303-4B16-9D36-2828CE10D613}" presName="text2" presStyleLbl="fgAcc2" presStyleIdx="1" presStyleCnt="2">
        <dgm:presLayoutVars>
          <dgm:chPref val="3"/>
        </dgm:presLayoutVars>
      </dgm:prSet>
      <dgm:spPr/>
      <dgm:t>
        <a:bodyPr/>
        <a:lstStyle/>
        <a:p>
          <a:endParaRPr lang="en-GB"/>
        </a:p>
      </dgm:t>
    </dgm:pt>
    <dgm:pt modelId="{0D33E218-AC3B-4350-97BA-2541A55E1500}" type="pres">
      <dgm:prSet presAssocID="{7DFAF53C-C303-4B16-9D36-2828CE10D613}" presName="hierChild3" presStyleCnt="0"/>
      <dgm:spPr/>
    </dgm:pt>
    <dgm:pt modelId="{87B0B6BE-B71E-45C9-8578-CA680FD88362}" type="pres">
      <dgm:prSet presAssocID="{C701EBF1-CE6A-4A30-B715-3A46C2EEF91D}" presName="Name17" presStyleLbl="parChTrans1D3" presStyleIdx="2" presStyleCnt="3"/>
      <dgm:spPr/>
      <dgm:t>
        <a:bodyPr/>
        <a:lstStyle/>
        <a:p>
          <a:endParaRPr lang="en-GB"/>
        </a:p>
      </dgm:t>
    </dgm:pt>
    <dgm:pt modelId="{39135F73-A494-4D66-9037-48B0AF5D5F4F}" type="pres">
      <dgm:prSet presAssocID="{40C02527-EE90-4FDD-BC74-2454FEDCFEFF}" presName="hierRoot3" presStyleCnt="0"/>
      <dgm:spPr/>
    </dgm:pt>
    <dgm:pt modelId="{D047E8D6-19B9-4A6D-9D7B-C816ED57BEAA}" type="pres">
      <dgm:prSet presAssocID="{40C02527-EE90-4FDD-BC74-2454FEDCFEFF}" presName="composite3" presStyleCnt="0"/>
      <dgm:spPr/>
    </dgm:pt>
    <dgm:pt modelId="{6D50982E-B5CE-4261-BD9F-0ABA40E5D2B6}" type="pres">
      <dgm:prSet presAssocID="{40C02527-EE90-4FDD-BC74-2454FEDCFEFF}" presName="background3" presStyleLbl="node3" presStyleIdx="2" presStyleCnt="3"/>
      <dgm:spPr/>
    </dgm:pt>
    <dgm:pt modelId="{09371224-BCBF-4A44-8EEA-183E22B79EDC}" type="pres">
      <dgm:prSet presAssocID="{40C02527-EE90-4FDD-BC74-2454FEDCFEFF}" presName="text3" presStyleLbl="fgAcc3" presStyleIdx="2" presStyleCnt="3">
        <dgm:presLayoutVars>
          <dgm:chPref val="3"/>
        </dgm:presLayoutVars>
      </dgm:prSet>
      <dgm:spPr/>
      <dgm:t>
        <a:bodyPr/>
        <a:lstStyle/>
        <a:p>
          <a:endParaRPr lang="en-GB"/>
        </a:p>
      </dgm:t>
    </dgm:pt>
    <dgm:pt modelId="{0E536E3C-6682-4044-84EF-A2FBE568194B}" type="pres">
      <dgm:prSet presAssocID="{40C02527-EE90-4FDD-BC74-2454FEDCFEFF}" presName="hierChild4" presStyleCnt="0"/>
      <dgm:spPr/>
    </dgm:pt>
  </dgm:ptLst>
  <dgm:cxnLst>
    <dgm:cxn modelId="{EBCA8DDA-357D-48DA-93D6-81EAA2F0E11B}" type="presOf" srcId="{A470610D-EB66-406C-A062-BFA66BEEC604}" destId="{79F3856B-E9CB-4484-BA1A-EEBB4587C1B6}" srcOrd="0" destOrd="0" presId="urn:microsoft.com/office/officeart/2005/8/layout/hierarchy1"/>
    <dgm:cxn modelId="{D84B5A04-60A0-44B8-8497-580B73C4CD39}" srcId="{FCBE3F0D-0C0B-46D7-8CA3-CBB258E55071}" destId="{2CD527AD-7F16-469F-A437-80B8224C9E55}" srcOrd="0" destOrd="0" parTransId="{A1B01ED1-C377-44A5-B18B-C56252969FBF}" sibTransId="{54BD7DBF-4BC4-42DC-BFA9-2A98DA49D14E}"/>
    <dgm:cxn modelId="{B4BD5D56-5BD0-456F-B1E0-B4FEAA746864}" type="presOf" srcId="{7DFAF53C-C303-4B16-9D36-2828CE10D613}" destId="{C8A4BEDF-8AF4-40E2-B355-732846CDCDCA}" srcOrd="0" destOrd="0" presId="urn:microsoft.com/office/officeart/2005/8/layout/hierarchy1"/>
    <dgm:cxn modelId="{E3DE4C8E-7F08-4CC2-9537-8304BE2D805C}" type="presOf" srcId="{29F729B8-8215-4AFE-AF73-1A2E228FF9FA}" destId="{B35ED175-78CC-4886-9989-D72998B98388}" srcOrd="0" destOrd="0" presId="urn:microsoft.com/office/officeart/2005/8/layout/hierarchy1"/>
    <dgm:cxn modelId="{0F8060A1-71E5-414C-B31D-9AE88E06AE89}" type="presOf" srcId="{3570D5C8-702C-4EF9-A936-CA4A309BD9AC}" destId="{6E170D9D-75E0-4C2B-A2AE-25477DC7CDEF}" srcOrd="0" destOrd="0" presId="urn:microsoft.com/office/officeart/2005/8/layout/hierarchy1"/>
    <dgm:cxn modelId="{A3D892AC-C113-422C-8816-19A9EF28D141}" type="presOf" srcId="{15E89C80-9FB8-44EF-A41A-C4CA45373B5C}" destId="{06C08863-9CFA-436A-BC91-4E44F1D5B648}" srcOrd="0" destOrd="0" presId="urn:microsoft.com/office/officeart/2005/8/layout/hierarchy1"/>
    <dgm:cxn modelId="{EC80A189-A7CE-4E15-804D-E475518923F5}" type="presOf" srcId="{2CD527AD-7F16-469F-A437-80B8224C9E55}" destId="{96B1F92D-BDC0-4A76-8554-7A493D21F6A1}" srcOrd="0" destOrd="0" presId="urn:microsoft.com/office/officeart/2005/8/layout/hierarchy1"/>
    <dgm:cxn modelId="{2EFF05B5-16A8-4D9D-8B58-CEA418A953F7}" type="presOf" srcId="{FCBE3F0D-0C0B-46D7-8CA3-CBB258E55071}" destId="{212DCD0C-4F6D-4F98-A040-3AD09537844C}" srcOrd="0" destOrd="0" presId="urn:microsoft.com/office/officeart/2005/8/layout/hierarchy1"/>
    <dgm:cxn modelId="{A3988DEF-CD5B-45DD-9E81-C8A0629ECC7B}" type="presOf" srcId="{40C02527-EE90-4FDD-BC74-2454FEDCFEFF}" destId="{09371224-BCBF-4A44-8EEA-183E22B79EDC}" srcOrd="0" destOrd="0" presId="urn:microsoft.com/office/officeart/2005/8/layout/hierarchy1"/>
    <dgm:cxn modelId="{C1606F74-1E67-4A92-9C92-328ED269204F}" type="presOf" srcId="{9BEF1055-170B-4942-8C97-FA1739C8612B}" destId="{1D9C70E9-1E27-4036-9C94-DDA7D35BFF03}" srcOrd="0" destOrd="0" presId="urn:microsoft.com/office/officeart/2005/8/layout/hierarchy1"/>
    <dgm:cxn modelId="{B38268B8-CAF3-4278-8B5B-F509C8DFCCA0}" srcId="{CA209F4B-581C-45D3-AA5B-5CB83D55A593}" destId="{FCBE3F0D-0C0B-46D7-8CA3-CBB258E55071}" srcOrd="0" destOrd="0" parTransId="{041097E0-0499-4089-83A9-E40A126425BA}" sibTransId="{53A0D076-9790-4868-A62F-87151020FDE7}"/>
    <dgm:cxn modelId="{A36BFAC8-F947-4141-A894-A1AFD6112107}" srcId="{2CD527AD-7F16-469F-A437-80B8224C9E55}" destId="{A470610D-EB66-406C-A062-BFA66BEEC604}" srcOrd="0" destOrd="0" parTransId="{3570D5C8-702C-4EF9-A936-CA4A309BD9AC}" sibTransId="{74C10ECE-8BD1-4623-990F-313A9DFF04E4}"/>
    <dgm:cxn modelId="{E877201D-37FA-4165-91B9-1519C97EDA38}" type="presOf" srcId="{C701EBF1-CE6A-4A30-B715-3A46C2EEF91D}" destId="{87B0B6BE-B71E-45C9-8578-CA680FD88362}" srcOrd="0" destOrd="0" presId="urn:microsoft.com/office/officeart/2005/8/layout/hierarchy1"/>
    <dgm:cxn modelId="{D8968DD7-6E2B-49D1-91CB-29A88390AB4E}" type="presOf" srcId="{CA209F4B-581C-45D3-AA5B-5CB83D55A593}" destId="{8BBC8FA9-9CA8-4F31-8CF9-CF663BD8471F}" srcOrd="0" destOrd="0" presId="urn:microsoft.com/office/officeart/2005/8/layout/hierarchy1"/>
    <dgm:cxn modelId="{7CDC6FDF-0E39-4187-BC28-8D4311B04DED}" type="presOf" srcId="{A1B01ED1-C377-44A5-B18B-C56252969FBF}" destId="{CDC2CE02-9739-46BC-8C19-3C7EADDFF2F1}" srcOrd="0" destOrd="0" presId="urn:microsoft.com/office/officeart/2005/8/layout/hierarchy1"/>
    <dgm:cxn modelId="{4AF1FF6C-D63F-4221-B3BF-3CB947D3F4FB}" srcId="{2CD527AD-7F16-469F-A437-80B8224C9E55}" destId="{15E89C80-9FB8-44EF-A41A-C4CA45373B5C}" srcOrd="1" destOrd="0" parTransId="{29F729B8-8215-4AFE-AF73-1A2E228FF9FA}" sibTransId="{A26CF3A4-6B93-40DE-AC2F-17B1F919D8A8}"/>
    <dgm:cxn modelId="{F6D514BD-8F86-4C5C-88D6-45C605B0DF04}" srcId="{FCBE3F0D-0C0B-46D7-8CA3-CBB258E55071}" destId="{7DFAF53C-C303-4B16-9D36-2828CE10D613}" srcOrd="1" destOrd="0" parTransId="{9BEF1055-170B-4942-8C97-FA1739C8612B}" sibTransId="{C30BBF3C-3A53-4F1C-A276-8B0AFE61D347}"/>
    <dgm:cxn modelId="{2877FB97-5068-407A-9C46-61EB5CFE736E}" srcId="{7DFAF53C-C303-4B16-9D36-2828CE10D613}" destId="{40C02527-EE90-4FDD-BC74-2454FEDCFEFF}" srcOrd="0" destOrd="0" parTransId="{C701EBF1-CE6A-4A30-B715-3A46C2EEF91D}" sibTransId="{2452EB0E-3C54-4103-8986-CDC22984B82C}"/>
    <dgm:cxn modelId="{A40D3F79-71B3-4FC5-A9FA-604A07BD0C15}" type="presParOf" srcId="{8BBC8FA9-9CA8-4F31-8CF9-CF663BD8471F}" destId="{A1586256-6EA8-49B7-8697-EEF85CBD0E74}" srcOrd="0" destOrd="0" presId="urn:microsoft.com/office/officeart/2005/8/layout/hierarchy1"/>
    <dgm:cxn modelId="{6F1AA8E5-B7AE-4061-956A-E7F05EB5946F}" type="presParOf" srcId="{A1586256-6EA8-49B7-8697-EEF85CBD0E74}" destId="{E4D7B69F-B241-4432-8FFE-A1629B8E6A0F}" srcOrd="0" destOrd="0" presId="urn:microsoft.com/office/officeart/2005/8/layout/hierarchy1"/>
    <dgm:cxn modelId="{94574E77-AFF9-46B0-B5A7-A2425327B4F3}" type="presParOf" srcId="{E4D7B69F-B241-4432-8FFE-A1629B8E6A0F}" destId="{AC0E7508-4B96-446D-A6AD-47454A8F284F}" srcOrd="0" destOrd="0" presId="urn:microsoft.com/office/officeart/2005/8/layout/hierarchy1"/>
    <dgm:cxn modelId="{DD3B3E80-B952-48A7-BE69-E0B3257AF4C7}" type="presParOf" srcId="{E4D7B69F-B241-4432-8FFE-A1629B8E6A0F}" destId="{212DCD0C-4F6D-4F98-A040-3AD09537844C}" srcOrd="1" destOrd="0" presId="urn:microsoft.com/office/officeart/2005/8/layout/hierarchy1"/>
    <dgm:cxn modelId="{9EF0F81E-CD48-474F-9BA6-5EC45D384F97}" type="presParOf" srcId="{A1586256-6EA8-49B7-8697-EEF85CBD0E74}" destId="{7CFB350D-26B2-44E4-B151-1BB22DA61D7A}" srcOrd="1" destOrd="0" presId="urn:microsoft.com/office/officeart/2005/8/layout/hierarchy1"/>
    <dgm:cxn modelId="{F6A4B70F-3482-4873-868C-E3EF46B3EEA0}" type="presParOf" srcId="{7CFB350D-26B2-44E4-B151-1BB22DA61D7A}" destId="{CDC2CE02-9739-46BC-8C19-3C7EADDFF2F1}" srcOrd="0" destOrd="0" presId="urn:microsoft.com/office/officeart/2005/8/layout/hierarchy1"/>
    <dgm:cxn modelId="{C5C29864-D9B7-4DE7-90F2-B16BF5B926A2}" type="presParOf" srcId="{7CFB350D-26B2-44E4-B151-1BB22DA61D7A}" destId="{E12646A7-33D1-40B7-A258-DA3348374124}" srcOrd="1" destOrd="0" presId="urn:microsoft.com/office/officeart/2005/8/layout/hierarchy1"/>
    <dgm:cxn modelId="{5A509CD0-42DC-4713-B210-1292C7E5498B}" type="presParOf" srcId="{E12646A7-33D1-40B7-A258-DA3348374124}" destId="{0842D4E1-5A04-4072-A0EC-84C02AAADF98}" srcOrd="0" destOrd="0" presId="urn:microsoft.com/office/officeart/2005/8/layout/hierarchy1"/>
    <dgm:cxn modelId="{F6D4715E-17AC-4C93-BAE1-98F15C67CEB4}" type="presParOf" srcId="{0842D4E1-5A04-4072-A0EC-84C02AAADF98}" destId="{B9FF1B17-AC47-4244-82DB-DD504F7A2105}" srcOrd="0" destOrd="0" presId="urn:microsoft.com/office/officeart/2005/8/layout/hierarchy1"/>
    <dgm:cxn modelId="{3B554EF0-E943-4A2A-A4BE-22D4D005FB9C}" type="presParOf" srcId="{0842D4E1-5A04-4072-A0EC-84C02AAADF98}" destId="{96B1F92D-BDC0-4A76-8554-7A493D21F6A1}" srcOrd="1" destOrd="0" presId="urn:microsoft.com/office/officeart/2005/8/layout/hierarchy1"/>
    <dgm:cxn modelId="{BB51D4B8-DB49-468F-B914-182118D75792}" type="presParOf" srcId="{E12646A7-33D1-40B7-A258-DA3348374124}" destId="{4B3E47AB-022F-47A7-9F19-6447A1D53B6B}" srcOrd="1" destOrd="0" presId="urn:microsoft.com/office/officeart/2005/8/layout/hierarchy1"/>
    <dgm:cxn modelId="{F2E2A6C4-8784-46B6-A91B-2112E6392A97}" type="presParOf" srcId="{4B3E47AB-022F-47A7-9F19-6447A1D53B6B}" destId="{6E170D9D-75E0-4C2B-A2AE-25477DC7CDEF}" srcOrd="0" destOrd="0" presId="urn:microsoft.com/office/officeart/2005/8/layout/hierarchy1"/>
    <dgm:cxn modelId="{7B3C1B45-5F48-4BDD-87BF-BE8A93126934}" type="presParOf" srcId="{4B3E47AB-022F-47A7-9F19-6447A1D53B6B}" destId="{BD8280C0-F647-4773-8A88-126B9FD1EEFE}" srcOrd="1" destOrd="0" presId="urn:microsoft.com/office/officeart/2005/8/layout/hierarchy1"/>
    <dgm:cxn modelId="{A9C06CEB-85A3-4180-B612-0426D059C027}" type="presParOf" srcId="{BD8280C0-F647-4773-8A88-126B9FD1EEFE}" destId="{F55E921D-67EE-487A-8188-8E39876609DA}" srcOrd="0" destOrd="0" presId="urn:microsoft.com/office/officeart/2005/8/layout/hierarchy1"/>
    <dgm:cxn modelId="{B051BECE-3EF5-4AE6-85BD-379081DFD172}" type="presParOf" srcId="{F55E921D-67EE-487A-8188-8E39876609DA}" destId="{CA7D64BA-9DA0-4FEF-8E3E-383B6A4ABA92}" srcOrd="0" destOrd="0" presId="urn:microsoft.com/office/officeart/2005/8/layout/hierarchy1"/>
    <dgm:cxn modelId="{0E135EE9-34E2-41F9-9145-1DDEE4D82605}" type="presParOf" srcId="{F55E921D-67EE-487A-8188-8E39876609DA}" destId="{79F3856B-E9CB-4484-BA1A-EEBB4587C1B6}" srcOrd="1" destOrd="0" presId="urn:microsoft.com/office/officeart/2005/8/layout/hierarchy1"/>
    <dgm:cxn modelId="{10DB6C6C-C806-4F47-A770-D36D44CF3DB8}" type="presParOf" srcId="{BD8280C0-F647-4773-8A88-126B9FD1EEFE}" destId="{00A28470-0C5B-466D-B0EA-52E138FAA504}" srcOrd="1" destOrd="0" presId="urn:microsoft.com/office/officeart/2005/8/layout/hierarchy1"/>
    <dgm:cxn modelId="{E72619A0-5C4C-41CA-9DCB-2C7201B9A3E5}" type="presParOf" srcId="{4B3E47AB-022F-47A7-9F19-6447A1D53B6B}" destId="{B35ED175-78CC-4886-9989-D72998B98388}" srcOrd="2" destOrd="0" presId="urn:microsoft.com/office/officeart/2005/8/layout/hierarchy1"/>
    <dgm:cxn modelId="{5FD2E908-99F4-4CAE-AC8D-9A44BB1B18BF}" type="presParOf" srcId="{4B3E47AB-022F-47A7-9F19-6447A1D53B6B}" destId="{1C8E293A-C24A-499E-8984-6CE5C030661F}" srcOrd="3" destOrd="0" presId="urn:microsoft.com/office/officeart/2005/8/layout/hierarchy1"/>
    <dgm:cxn modelId="{29E76A21-11CD-408D-AA4D-0420C128380A}" type="presParOf" srcId="{1C8E293A-C24A-499E-8984-6CE5C030661F}" destId="{88A6B4EC-9FE0-483D-B642-3DC9DA15B8F6}" srcOrd="0" destOrd="0" presId="urn:microsoft.com/office/officeart/2005/8/layout/hierarchy1"/>
    <dgm:cxn modelId="{69167B42-8FFC-4C13-8119-6416ACF65C99}" type="presParOf" srcId="{88A6B4EC-9FE0-483D-B642-3DC9DA15B8F6}" destId="{B0537437-82EC-4F9C-BFCA-863BD9DFB3DF}" srcOrd="0" destOrd="0" presId="urn:microsoft.com/office/officeart/2005/8/layout/hierarchy1"/>
    <dgm:cxn modelId="{8F6452D6-1B94-49E0-9DE2-F1313078723B}" type="presParOf" srcId="{88A6B4EC-9FE0-483D-B642-3DC9DA15B8F6}" destId="{06C08863-9CFA-436A-BC91-4E44F1D5B648}" srcOrd="1" destOrd="0" presId="urn:microsoft.com/office/officeart/2005/8/layout/hierarchy1"/>
    <dgm:cxn modelId="{1A8A1C7B-5A41-4114-9CC7-EBF69CA9C57B}" type="presParOf" srcId="{1C8E293A-C24A-499E-8984-6CE5C030661F}" destId="{B00DE8E9-AB90-4CEE-AAE7-F68B40B2A128}" srcOrd="1" destOrd="0" presId="urn:microsoft.com/office/officeart/2005/8/layout/hierarchy1"/>
    <dgm:cxn modelId="{94F2DC4D-176A-428E-8DA8-9BD4C09818C2}" type="presParOf" srcId="{7CFB350D-26B2-44E4-B151-1BB22DA61D7A}" destId="{1D9C70E9-1E27-4036-9C94-DDA7D35BFF03}" srcOrd="2" destOrd="0" presId="urn:microsoft.com/office/officeart/2005/8/layout/hierarchy1"/>
    <dgm:cxn modelId="{7A6D2CBB-F996-4E57-B786-84C355B9E06A}" type="presParOf" srcId="{7CFB350D-26B2-44E4-B151-1BB22DA61D7A}" destId="{8060D1A5-959B-438C-B037-BD037C58C0F8}" srcOrd="3" destOrd="0" presId="urn:microsoft.com/office/officeart/2005/8/layout/hierarchy1"/>
    <dgm:cxn modelId="{4570603E-FF1C-4FBA-904C-DFB6A9EF7C61}" type="presParOf" srcId="{8060D1A5-959B-438C-B037-BD037C58C0F8}" destId="{9FC4A474-0252-48E6-A0A9-E79E5941F1D1}" srcOrd="0" destOrd="0" presId="urn:microsoft.com/office/officeart/2005/8/layout/hierarchy1"/>
    <dgm:cxn modelId="{DCF0F0F4-1573-4F74-9825-1A4F369341D6}" type="presParOf" srcId="{9FC4A474-0252-48E6-A0A9-E79E5941F1D1}" destId="{0A9D151E-22A4-4A81-84D2-AAE3D898EF21}" srcOrd="0" destOrd="0" presId="urn:microsoft.com/office/officeart/2005/8/layout/hierarchy1"/>
    <dgm:cxn modelId="{B8E43DAF-0EAB-445F-9354-AF369685BB07}" type="presParOf" srcId="{9FC4A474-0252-48E6-A0A9-E79E5941F1D1}" destId="{C8A4BEDF-8AF4-40E2-B355-732846CDCDCA}" srcOrd="1" destOrd="0" presId="urn:microsoft.com/office/officeart/2005/8/layout/hierarchy1"/>
    <dgm:cxn modelId="{8238E362-4487-4AB6-BECB-22742C32D809}" type="presParOf" srcId="{8060D1A5-959B-438C-B037-BD037C58C0F8}" destId="{0D33E218-AC3B-4350-97BA-2541A55E1500}" srcOrd="1" destOrd="0" presId="urn:microsoft.com/office/officeart/2005/8/layout/hierarchy1"/>
    <dgm:cxn modelId="{B01651D7-4323-4308-9748-1FC74BFA6252}" type="presParOf" srcId="{0D33E218-AC3B-4350-97BA-2541A55E1500}" destId="{87B0B6BE-B71E-45C9-8578-CA680FD88362}" srcOrd="0" destOrd="0" presId="urn:microsoft.com/office/officeart/2005/8/layout/hierarchy1"/>
    <dgm:cxn modelId="{4009B34E-E79D-4720-B7F1-95651F464EA3}" type="presParOf" srcId="{0D33E218-AC3B-4350-97BA-2541A55E1500}" destId="{39135F73-A494-4D66-9037-48B0AF5D5F4F}" srcOrd="1" destOrd="0" presId="urn:microsoft.com/office/officeart/2005/8/layout/hierarchy1"/>
    <dgm:cxn modelId="{FB0D8DD8-38AB-41EE-8215-49416AEB8BA4}" type="presParOf" srcId="{39135F73-A494-4D66-9037-48B0AF5D5F4F}" destId="{D047E8D6-19B9-4A6D-9D7B-C816ED57BEAA}" srcOrd="0" destOrd="0" presId="urn:microsoft.com/office/officeart/2005/8/layout/hierarchy1"/>
    <dgm:cxn modelId="{B6AF1C82-ED4C-4B61-9453-5679E0C71077}" type="presParOf" srcId="{D047E8D6-19B9-4A6D-9D7B-C816ED57BEAA}" destId="{6D50982E-B5CE-4261-BD9F-0ABA40E5D2B6}" srcOrd="0" destOrd="0" presId="urn:microsoft.com/office/officeart/2005/8/layout/hierarchy1"/>
    <dgm:cxn modelId="{0302CD2A-EB70-4319-995F-D76E18A1D15D}" type="presParOf" srcId="{D047E8D6-19B9-4A6D-9D7B-C816ED57BEAA}" destId="{09371224-BCBF-4A44-8EEA-183E22B79EDC}" srcOrd="1" destOrd="0" presId="urn:microsoft.com/office/officeart/2005/8/layout/hierarchy1"/>
    <dgm:cxn modelId="{F939D2C1-B999-40E8-9F4F-5FBBF8E6EA77}" type="presParOf" srcId="{39135F73-A494-4D66-9037-48B0AF5D5F4F}" destId="{0E536E3C-6682-4044-84EF-A2FBE568194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806FB51-8EB5-4E8C-A09D-710E0146E69A}"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n-GB"/>
        </a:p>
      </dgm:t>
    </dgm:pt>
    <dgm:pt modelId="{CDD9C40A-3ADD-4A7A-AEB6-618ADE80ADCB}">
      <dgm:prSet phldrT="[טקסט]" custT="1"/>
      <dgm:spPr/>
      <dgm:t>
        <a:bodyPr/>
        <a:lstStyle/>
        <a:p>
          <a:pPr algn="r" rtl="1"/>
          <a:r>
            <a:rPr lang="ar-SA" sz="2500" dirty="0" err="1" smtClean="0"/>
            <a:t>الجيروند</a:t>
          </a:r>
          <a:endParaRPr lang="en-GB" sz="2500" dirty="0"/>
        </a:p>
      </dgm:t>
    </dgm:pt>
    <dgm:pt modelId="{E994E13E-AB49-4285-BF58-6F56BDAE4495}" type="parTrans" cxnId="{FE0FFBD0-B6A3-42F7-94EB-DFFD4E08F844}">
      <dgm:prSet/>
      <dgm:spPr/>
      <dgm:t>
        <a:bodyPr/>
        <a:lstStyle/>
        <a:p>
          <a:pPr algn="r" rtl="1"/>
          <a:endParaRPr lang="en-GB" sz="2500"/>
        </a:p>
      </dgm:t>
    </dgm:pt>
    <dgm:pt modelId="{EF4E27E2-3493-4B54-8087-78FE47624404}" type="sibTrans" cxnId="{FE0FFBD0-B6A3-42F7-94EB-DFFD4E08F844}">
      <dgm:prSet/>
      <dgm:spPr/>
      <dgm:t>
        <a:bodyPr/>
        <a:lstStyle/>
        <a:p>
          <a:pPr algn="r" rtl="1"/>
          <a:endParaRPr lang="en-GB" sz="2500"/>
        </a:p>
      </dgm:t>
    </dgm:pt>
    <dgm:pt modelId="{FF0C7C62-DEA6-4B1B-96DA-28C4D026029A}">
      <dgm:prSet phldrT="[טקסט]" custT="1"/>
      <dgm:spPr/>
      <dgm:t>
        <a:bodyPr/>
        <a:lstStyle/>
        <a:p>
          <a:pPr algn="r" rtl="1"/>
          <a:r>
            <a:rPr lang="ar-SA" sz="2500" dirty="0" smtClean="0"/>
            <a:t>تحفظو من الاعدام</a:t>
          </a:r>
          <a:endParaRPr lang="en-GB" sz="2500" dirty="0"/>
        </a:p>
      </dgm:t>
    </dgm:pt>
    <dgm:pt modelId="{D6CC7CFC-425E-4597-B88C-546428486A27}" type="parTrans" cxnId="{88828F9D-5014-47A2-8DF7-995D80EF95FF}">
      <dgm:prSet/>
      <dgm:spPr/>
      <dgm:t>
        <a:bodyPr/>
        <a:lstStyle/>
        <a:p>
          <a:pPr algn="r" rtl="1"/>
          <a:endParaRPr lang="en-GB" sz="2500"/>
        </a:p>
      </dgm:t>
    </dgm:pt>
    <dgm:pt modelId="{06EA4BD3-8C45-476C-9CDF-12FE1E322424}" type="sibTrans" cxnId="{88828F9D-5014-47A2-8DF7-995D80EF95FF}">
      <dgm:prSet/>
      <dgm:spPr/>
      <dgm:t>
        <a:bodyPr/>
        <a:lstStyle/>
        <a:p>
          <a:pPr algn="r" rtl="1"/>
          <a:endParaRPr lang="en-GB" sz="2500"/>
        </a:p>
      </dgm:t>
    </dgm:pt>
    <dgm:pt modelId="{EC9025A7-30C4-4F0E-BF59-E93E3CB2074B}">
      <dgm:prSet phldrT="[טקסט]" custT="1"/>
      <dgm:spPr/>
      <dgm:t>
        <a:bodyPr/>
        <a:lstStyle/>
        <a:p>
          <a:pPr algn="r" rtl="1"/>
          <a:r>
            <a:rPr lang="ar-SA" sz="2500" dirty="0" smtClean="0"/>
            <a:t>ادعوا ان هذه </a:t>
          </a:r>
          <a:r>
            <a:rPr lang="ar-SA" sz="2500" dirty="0" err="1" smtClean="0"/>
            <a:t>الخطوه</a:t>
          </a:r>
          <a:r>
            <a:rPr lang="ar-SA" sz="2500" dirty="0" smtClean="0"/>
            <a:t> ستضر بحرية </a:t>
          </a:r>
          <a:r>
            <a:rPr lang="ar-SA" sz="2500" dirty="0" err="1" smtClean="0"/>
            <a:t>التجاره</a:t>
          </a:r>
          <a:endParaRPr lang="en-GB" sz="2500" dirty="0"/>
        </a:p>
      </dgm:t>
    </dgm:pt>
    <dgm:pt modelId="{3E8B6C61-2D3A-433F-9079-A9E7067B6AEC}" type="parTrans" cxnId="{72925333-450D-4C15-AA85-BC56496CFD2D}">
      <dgm:prSet/>
      <dgm:spPr/>
      <dgm:t>
        <a:bodyPr/>
        <a:lstStyle/>
        <a:p>
          <a:pPr algn="r" rtl="1"/>
          <a:endParaRPr lang="en-GB" sz="2500"/>
        </a:p>
      </dgm:t>
    </dgm:pt>
    <dgm:pt modelId="{82355439-D84F-4E7F-9F55-38B8700AE7D1}" type="sibTrans" cxnId="{72925333-450D-4C15-AA85-BC56496CFD2D}">
      <dgm:prSet/>
      <dgm:spPr/>
      <dgm:t>
        <a:bodyPr/>
        <a:lstStyle/>
        <a:p>
          <a:pPr algn="r" rtl="1"/>
          <a:endParaRPr lang="en-GB" sz="2500"/>
        </a:p>
      </dgm:t>
    </dgm:pt>
    <dgm:pt modelId="{6817F295-45E1-4BFD-93CD-634CDF0A865E}">
      <dgm:prSet phldrT="[טקסט]" custT="1"/>
      <dgm:spPr/>
      <dgm:t>
        <a:bodyPr/>
        <a:lstStyle/>
        <a:p>
          <a:pPr rtl="1"/>
          <a:r>
            <a:rPr lang="ar-SA" sz="2500" dirty="0" smtClean="0"/>
            <a:t>طالبوا بتقييد نشاط المحاكم </a:t>
          </a:r>
          <a:r>
            <a:rPr lang="ar-SA" sz="2500" dirty="0" err="1" smtClean="0"/>
            <a:t>الثوريه</a:t>
          </a:r>
          <a:r>
            <a:rPr lang="ar-SA" sz="2500" dirty="0" smtClean="0"/>
            <a:t> ومعارضي الحكم</a:t>
          </a:r>
          <a:endParaRPr lang="en-GB" sz="2500" dirty="0" smtClean="0"/>
        </a:p>
        <a:p>
          <a:pPr algn="r" rtl="1"/>
          <a:endParaRPr lang="en-GB" sz="2500" dirty="0"/>
        </a:p>
      </dgm:t>
    </dgm:pt>
    <dgm:pt modelId="{B2B64296-CB59-47CB-BF2D-72B94F489D2B}" type="parTrans" cxnId="{0B2019E8-24C2-42C7-AAB5-448FCD880EEB}">
      <dgm:prSet/>
      <dgm:spPr/>
      <dgm:t>
        <a:bodyPr/>
        <a:lstStyle/>
        <a:p>
          <a:pPr algn="r" rtl="1"/>
          <a:endParaRPr lang="en-GB" sz="2500"/>
        </a:p>
      </dgm:t>
    </dgm:pt>
    <dgm:pt modelId="{C58F1D6A-B98C-4C38-B519-F595B8563F0E}" type="sibTrans" cxnId="{0B2019E8-24C2-42C7-AAB5-448FCD880EEB}">
      <dgm:prSet/>
      <dgm:spPr/>
      <dgm:t>
        <a:bodyPr/>
        <a:lstStyle/>
        <a:p>
          <a:pPr algn="r" rtl="1"/>
          <a:endParaRPr lang="en-GB" sz="2500"/>
        </a:p>
      </dgm:t>
    </dgm:pt>
    <dgm:pt modelId="{0E02F6A1-8CE2-4F40-95E5-7D1692DCF703}">
      <dgm:prSet phldrT="[טקסט]" custT="1"/>
      <dgm:spPr/>
      <dgm:t>
        <a:bodyPr/>
        <a:lstStyle/>
        <a:p>
          <a:pPr algn="r" rtl="1"/>
          <a:r>
            <a:rPr lang="ar-SA" sz="2500" dirty="0" err="1" smtClean="0"/>
            <a:t>اليعاقبه</a:t>
          </a:r>
          <a:endParaRPr lang="en-GB" sz="2500" dirty="0"/>
        </a:p>
      </dgm:t>
    </dgm:pt>
    <dgm:pt modelId="{456A5AB5-A729-4936-8928-2B852F322845}" type="parTrans" cxnId="{4517FFC7-FD25-4FB3-B97A-0EA857CA106F}">
      <dgm:prSet/>
      <dgm:spPr/>
      <dgm:t>
        <a:bodyPr/>
        <a:lstStyle/>
        <a:p>
          <a:pPr algn="r" rtl="1"/>
          <a:endParaRPr lang="en-GB" sz="2500"/>
        </a:p>
      </dgm:t>
    </dgm:pt>
    <dgm:pt modelId="{2504D1CC-38C2-4E56-9B73-4E39D1E76E7D}" type="sibTrans" cxnId="{4517FFC7-FD25-4FB3-B97A-0EA857CA106F}">
      <dgm:prSet/>
      <dgm:spPr/>
      <dgm:t>
        <a:bodyPr/>
        <a:lstStyle/>
        <a:p>
          <a:pPr algn="r" rtl="1"/>
          <a:endParaRPr lang="en-GB" sz="2500"/>
        </a:p>
      </dgm:t>
    </dgm:pt>
    <dgm:pt modelId="{1FD82B3B-1D07-46BC-9951-7BFB9DCDE793}">
      <dgm:prSet phldrT="[טקסט]" custT="1"/>
      <dgm:spPr/>
      <dgm:t>
        <a:bodyPr/>
        <a:lstStyle/>
        <a:p>
          <a:pPr algn="r" rtl="1"/>
          <a:r>
            <a:rPr lang="ar-SA" sz="2500" dirty="0" smtClean="0"/>
            <a:t>شددوا على ضرورة اعدام الملك</a:t>
          </a:r>
          <a:endParaRPr lang="en-GB" sz="2500" dirty="0"/>
        </a:p>
      </dgm:t>
    </dgm:pt>
    <dgm:pt modelId="{DDB98DD6-5466-4DAD-8715-20918798C4B7}" type="parTrans" cxnId="{C43B1BEF-36A2-4CCB-81A0-DD15DD8BB871}">
      <dgm:prSet/>
      <dgm:spPr/>
      <dgm:t>
        <a:bodyPr/>
        <a:lstStyle/>
        <a:p>
          <a:pPr algn="r" rtl="1"/>
          <a:endParaRPr lang="en-GB" sz="2500"/>
        </a:p>
      </dgm:t>
    </dgm:pt>
    <dgm:pt modelId="{0022075E-3311-46B2-A36A-31779D87AA58}" type="sibTrans" cxnId="{C43B1BEF-36A2-4CCB-81A0-DD15DD8BB871}">
      <dgm:prSet/>
      <dgm:spPr/>
      <dgm:t>
        <a:bodyPr/>
        <a:lstStyle/>
        <a:p>
          <a:pPr algn="r" rtl="1"/>
          <a:endParaRPr lang="en-GB" sz="2500"/>
        </a:p>
      </dgm:t>
    </dgm:pt>
    <dgm:pt modelId="{DD7BD9F2-0CF2-4440-817F-8AC62E297AE6}">
      <dgm:prSet phldrT="[טקסט]" custT="1"/>
      <dgm:spPr/>
      <dgm:t>
        <a:bodyPr/>
        <a:lstStyle/>
        <a:p>
          <a:pPr algn="r" rtl="1"/>
          <a:r>
            <a:rPr lang="ar-SA" sz="2500" dirty="0" smtClean="0"/>
            <a:t>طالبوا بفرض الرقابة على المواد </a:t>
          </a:r>
          <a:r>
            <a:rPr lang="ar-SA" sz="2500" dirty="0" err="1" smtClean="0"/>
            <a:t>الغذائيه</a:t>
          </a:r>
          <a:endParaRPr lang="en-GB" sz="2500" dirty="0"/>
        </a:p>
      </dgm:t>
    </dgm:pt>
    <dgm:pt modelId="{5C022C56-2648-4DE1-8428-E17892CAC14A}" type="parTrans" cxnId="{473933CE-43B8-4D3C-B03F-68007FCF3746}">
      <dgm:prSet/>
      <dgm:spPr/>
      <dgm:t>
        <a:bodyPr/>
        <a:lstStyle/>
        <a:p>
          <a:pPr algn="r" rtl="1"/>
          <a:endParaRPr lang="en-GB" sz="2500"/>
        </a:p>
      </dgm:t>
    </dgm:pt>
    <dgm:pt modelId="{0DBE280B-5E5D-4635-8BA5-D58AC1F4CD57}" type="sibTrans" cxnId="{473933CE-43B8-4D3C-B03F-68007FCF3746}">
      <dgm:prSet/>
      <dgm:spPr/>
      <dgm:t>
        <a:bodyPr/>
        <a:lstStyle/>
        <a:p>
          <a:pPr algn="r" rtl="1"/>
          <a:endParaRPr lang="en-GB" sz="2500"/>
        </a:p>
      </dgm:t>
    </dgm:pt>
    <dgm:pt modelId="{BEA5C258-D204-442C-A2B3-A3170577645C}">
      <dgm:prSet phldrT="[טקסט]" custT="1"/>
      <dgm:spPr/>
      <dgm:t>
        <a:bodyPr/>
        <a:lstStyle/>
        <a:p>
          <a:pPr algn="r" rtl="1"/>
          <a:r>
            <a:rPr lang="ar-SA" sz="2500" dirty="0" smtClean="0"/>
            <a:t>طالبوا بتوسيع صلاحيات المحاكم </a:t>
          </a:r>
          <a:r>
            <a:rPr lang="ar-SA" sz="2500" dirty="0" err="1" smtClean="0"/>
            <a:t>الثوريه</a:t>
          </a:r>
          <a:endParaRPr lang="en-GB" sz="2500" dirty="0"/>
        </a:p>
      </dgm:t>
    </dgm:pt>
    <dgm:pt modelId="{EFE075FF-E896-4890-A582-BDD40AE1A81F}" type="parTrans" cxnId="{6DEC8969-6D37-493F-862C-E25791E06C80}">
      <dgm:prSet/>
      <dgm:spPr/>
      <dgm:t>
        <a:bodyPr/>
        <a:lstStyle/>
        <a:p>
          <a:pPr algn="r" rtl="1"/>
          <a:endParaRPr lang="en-GB" sz="2500"/>
        </a:p>
      </dgm:t>
    </dgm:pt>
    <dgm:pt modelId="{5B2D5180-C770-48DE-AB31-DEB6CA636581}" type="sibTrans" cxnId="{6DEC8969-6D37-493F-862C-E25791E06C80}">
      <dgm:prSet/>
      <dgm:spPr/>
      <dgm:t>
        <a:bodyPr/>
        <a:lstStyle/>
        <a:p>
          <a:pPr algn="r" rtl="1"/>
          <a:endParaRPr lang="en-GB" sz="2500"/>
        </a:p>
      </dgm:t>
    </dgm:pt>
    <dgm:pt modelId="{49B85C62-16CC-48B8-B03D-9DB3E2942A0D}" type="pres">
      <dgm:prSet presAssocID="{E806FB51-8EB5-4E8C-A09D-710E0146E69A}" presName="layout" presStyleCnt="0">
        <dgm:presLayoutVars>
          <dgm:chMax/>
          <dgm:chPref/>
          <dgm:dir/>
          <dgm:resizeHandles/>
        </dgm:presLayoutVars>
      </dgm:prSet>
      <dgm:spPr/>
      <dgm:t>
        <a:bodyPr/>
        <a:lstStyle/>
        <a:p>
          <a:endParaRPr lang="en-GB"/>
        </a:p>
      </dgm:t>
    </dgm:pt>
    <dgm:pt modelId="{A4C4A01B-4C77-40C6-8EE7-9AD4128566CD}" type="pres">
      <dgm:prSet presAssocID="{CDD9C40A-3ADD-4A7A-AEB6-618ADE80ADCB}" presName="root" presStyleCnt="0">
        <dgm:presLayoutVars>
          <dgm:chMax/>
          <dgm:chPref/>
        </dgm:presLayoutVars>
      </dgm:prSet>
      <dgm:spPr/>
    </dgm:pt>
    <dgm:pt modelId="{B3209DCC-E57F-4E7F-AD66-8BDD10529098}" type="pres">
      <dgm:prSet presAssocID="{CDD9C40A-3ADD-4A7A-AEB6-618ADE80ADCB}" presName="rootComposite" presStyleCnt="0">
        <dgm:presLayoutVars/>
      </dgm:prSet>
      <dgm:spPr/>
    </dgm:pt>
    <dgm:pt modelId="{A70803C5-E268-448C-80F0-C873BFE28A9A}" type="pres">
      <dgm:prSet presAssocID="{CDD9C40A-3ADD-4A7A-AEB6-618ADE80ADCB}" presName="ParentAccent" presStyleLbl="alignNode1" presStyleIdx="0" presStyleCnt="2"/>
      <dgm:spPr/>
    </dgm:pt>
    <dgm:pt modelId="{D11ABC6B-46AF-47B3-8CD8-DA720519F349}" type="pres">
      <dgm:prSet presAssocID="{CDD9C40A-3ADD-4A7A-AEB6-618ADE80ADCB}" presName="ParentSmallAccent" presStyleLbl="fgAcc1" presStyleIdx="0" presStyleCnt="2"/>
      <dgm:spPr/>
    </dgm:pt>
    <dgm:pt modelId="{7EF0F3CC-9AE0-47D9-9009-F39C3878321E}" type="pres">
      <dgm:prSet presAssocID="{CDD9C40A-3ADD-4A7A-AEB6-618ADE80ADCB}" presName="Parent" presStyleLbl="revTx" presStyleIdx="0" presStyleCnt="8">
        <dgm:presLayoutVars>
          <dgm:chMax/>
          <dgm:chPref val="4"/>
          <dgm:bulletEnabled val="1"/>
        </dgm:presLayoutVars>
      </dgm:prSet>
      <dgm:spPr/>
      <dgm:t>
        <a:bodyPr/>
        <a:lstStyle/>
        <a:p>
          <a:endParaRPr lang="en-GB"/>
        </a:p>
      </dgm:t>
    </dgm:pt>
    <dgm:pt modelId="{2A2C0C80-186D-48B9-BFE8-CE26C008F75A}" type="pres">
      <dgm:prSet presAssocID="{CDD9C40A-3ADD-4A7A-AEB6-618ADE80ADCB}" presName="childShape" presStyleCnt="0">
        <dgm:presLayoutVars>
          <dgm:chMax val="0"/>
          <dgm:chPref val="0"/>
        </dgm:presLayoutVars>
      </dgm:prSet>
      <dgm:spPr/>
    </dgm:pt>
    <dgm:pt modelId="{9E7D3302-58BD-453F-89DF-F0018DA5D2EB}" type="pres">
      <dgm:prSet presAssocID="{FF0C7C62-DEA6-4B1B-96DA-28C4D026029A}" presName="childComposite" presStyleCnt="0">
        <dgm:presLayoutVars>
          <dgm:chMax val="0"/>
          <dgm:chPref val="0"/>
        </dgm:presLayoutVars>
      </dgm:prSet>
      <dgm:spPr/>
    </dgm:pt>
    <dgm:pt modelId="{564C6D43-0D26-4F52-B82D-B98776E5285E}" type="pres">
      <dgm:prSet presAssocID="{FF0C7C62-DEA6-4B1B-96DA-28C4D026029A}" presName="ChildAccent" presStyleLbl="solidFgAcc1" presStyleIdx="0" presStyleCnt="6"/>
      <dgm:spPr/>
    </dgm:pt>
    <dgm:pt modelId="{5EE6283A-C12D-4314-B9C4-6D6CC7B96243}" type="pres">
      <dgm:prSet presAssocID="{FF0C7C62-DEA6-4B1B-96DA-28C4D026029A}" presName="Child" presStyleLbl="revTx" presStyleIdx="1" presStyleCnt="8">
        <dgm:presLayoutVars>
          <dgm:chMax val="0"/>
          <dgm:chPref val="0"/>
          <dgm:bulletEnabled val="1"/>
        </dgm:presLayoutVars>
      </dgm:prSet>
      <dgm:spPr/>
      <dgm:t>
        <a:bodyPr/>
        <a:lstStyle/>
        <a:p>
          <a:endParaRPr lang="en-GB"/>
        </a:p>
      </dgm:t>
    </dgm:pt>
    <dgm:pt modelId="{B697F988-C5B3-41C0-A685-3063F49D4B24}" type="pres">
      <dgm:prSet presAssocID="{EC9025A7-30C4-4F0E-BF59-E93E3CB2074B}" presName="childComposite" presStyleCnt="0">
        <dgm:presLayoutVars>
          <dgm:chMax val="0"/>
          <dgm:chPref val="0"/>
        </dgm:presLayoutVars>
      </dgm:prSet>
      <dgm:spPr/>
    </dgm:pt>
    <dgm:pt modelId="{35A62CF2-5367-4BE7-9DD4-7B44BF29DA71}" type="pres">
      <dgm:prSet presAssocID="{EC9025A7-30C4-4F0E-BF59-E93E3CB2074B}" presName="ChildAccent" presStyleLbl="solidFgAcc1" presStyleIdx="1" presStyleCnt="6"/>
      <dgm:spPr/>
    </dgm:pt>
    <dgm:pt modelId="{3942D0C9-F82B-4063-BCA9-EA7EDB95909D}" type="pres">
      <dgm:prSet presAssocID="{EC9025A7-30C4-4F0E-BF59-E93E3CB2074B}" presName="Child" presStyleLbl="revTx" presStyleIdx="2" presStyleCnt="8">
        <dgm:presLayoutVars>
          <dgm:chMax val="0"/>
          <dgm:chPref val="0"/>
          <dgm:bulletEnabled val="1"/>
        </dgm:presLayoutVars>
      </dgm:prSet>
      <dgm:spPr/>
      <dgm:t>
        <a:bodyPr/>
        <a:lstStyle/>
        <a:p>
          <a:endParaRPr lang="en-GB"/>
        </a:p>
      </dgm:t>
    </dgm:pt>
    <dgm:pt modelId="{FF7E5984-D995-40F7-AB3A-0E9BAB72975A}" type="pres">
      <dgm:prSet presAssocID="{6817F295-45E1-4BFD-93CD-634CDF0A865E}" presName="childComposite" presStyleCnt="0">
        <dgm:presLayoutVars>
          <dgm:chMax val="0"/>
          <dgm:chPref val="0"/>
        </dgm:presLayoutVars>
      </dgm:prSet>
      <dgm:spPr/>
    </dgm:pt>
    <dgm:pt modelId="{12E388A0-8856-4D4A-B237-7DAC22DE01CB}" type="pres">
      <dgm:prSet presAssocID="{6817F295-45E1-4BFD-93CD-634CDF0A865E}" presName="ChildAccent" presStyleLbl="solidFgAcc1" presStyleIdx="2" presStyleCnt="6"/>
      <dgm:spPr/>
    </dgm:pt>
    <dgm:pt modelId="{0ECF8DD9-5B24-4CCA-89C3-5C758DCC19BF}" type="pres">
      <dgm:prSet presAssocID="{6817F295-45E1-4BFD-93CD-634CDF0A865E}" presName="Child" presStyleLbl="revTx" presStyleIdx="3" presStyleCnt="8">
        <dgm:presLayoutVars>
          <dgm:chMax val="0"/>
          <dgm:chPref val="0"/>
          <dgm:bulletEnabled val="1"/>
        </dgm:presLayoutVars>
      </dgm:prSet>
      <dgm:spPr/>
      <dgm:t>
        <a:bodyPr/>
        <a:lstStyle/>
        <a:p>
          <a:endParaRPr lang="en-GB"/>
        </a:p>
      </dgm:t>
    </dgm:pt>
    <dgm:pt modelId="{652FE477-A504-4EB6-B447-B56849F2EFDF}" type="pres">
      <dgm:prSet presAssocID="{0E02F6A1-8CE2-4F40-95E5-7D1692DCF703}" presName="root" presStyleCnt="0">
        <dgm:presLayoutVars>
          <dgm:chMax/>
          <dgm:chPref/>
        </dgm:presLayoutVars>
      </dgm:prSet>
      <dgm:spPr/>
    </dgm:pt>
    <dgm:pt modelId="{EBC0057A-270B-454D-A887-739297E2CAD7}" type="pres">
      <dgm:prSet presAssocID="{0E02F6A1-8CE2-4F40-95E5-7D1692DCF703}" presName="rootComposite" presStyleCnt="0">
        <dgm:presLayoutVars/>
      </dgm:prSet>
      <dgm:spPr/>
    </dgm:pt>
    <dgm:pt modelId="{FB8A6CE5-FD08-4F40-A356-7689323BEAEE}" type="pres">
      <dgm:prSet presAssocID="{0E02F6A1-8CE2-4F40-95E5-7D1692DCF703}" presName="ParentAccent" presStyleLbl="alignNode1" presStyleIdx="1" presStyleCnt="2"/>
      <dgm:spPr/>
    </dgm:pt>
    <dgm:pt modelId="{855657B5-5C8D-4D5D-998A-DBEB5C420445}" type="pres">
      <dgm:prSet presAssocID="{0E02F6A1-8CE2-4F40-95E5-7D1692DCF703}" presName="ParentSmallAccent" presStyleLbl="fgAcc1" presStyleIdx="1" presStyleCnt="2"/>
      <dgm:spPr/>
    </dgm:pt>
    <dgm:pt modelId="{C92EACDD-04CE-47FD-B2C1-1092D27DEC48}" type="pres">
      <dgm:prSet presAssocID="{0E02F6A1-8CE2-4F40-95E5-7D1692DCF703}" presName="Parent" presStyleLbl="revTx" presStyleIdx="4" presStyleCnt="8">
        <dgm:presLayoutVars>
          <dgm:chMax/>
          <dgm:chPref val="4"/>
          <dgm:bulletEnabled val="1"/>
        </dgm:presLayoutVars>
      </dgm:prSet>
      <dgm:spPr/>
      <dgm:t>
        <a:bodyPr/>
        <a:lstStyle/>
        <a:p>
          <a:endParaRPr lang="en-GB"/>
        </a:p>
      </dgm:t>
    </dgm:pt>
    <dgm:pt modelId="{D0E1B232-3935-4047-B93D-2C8535677240}" type="pres">
      <dgm:prSet presAssocID="{0E02F6A1-8CE2-4F40-95E5-7D1692DCF703}" presName="childShape" presStyleCnt="0">
        <dgm:presLayoutVars>
          <dgm:chMax val="0"/>
          <dgm:chPref val="0"/>
        </dgm:presLayoutVars>
      </dgm:prSet>
      <dgm:spPr/>
    </dgm:pt>
    <dgm:pt modelId="{6DD3C17D-F2A1-4E66-99E2-8C9FBC800E7C}" type="pres">
      <dgm:prSet presAssocID="{1FD82B3B-1D07-46BC-9951-7BFB9DCDE793}" presName="childComposite" presStyleCnt="0">
        <dgm:presLayoutVars>
          <dgm:chMax val="0"/>
          <dgm:chPref val="0"/>
        </dgm:presLayoutVars>
      </dgm:prSet>
      <dgm:spPr/>
    </dgm:pt>
    <dgm:pt modelId="{A18C7A8A-4FEB-4BBE-9BD9-05C6CBCC801C}" type="pres">
      <dgm:prSet presAssocID="{1FD82B3B-1D07-46BC-9951-7BFB9DCDE793}" presName="ChildAccent" presStyleLbl="solidFgAcc1" presStyleIdx="3" presStyleCnt="6"/>
      <dgm:spPr/>
    </dgm:pt>
    <dgm:pt modelId="{FF15B40D-205D-4857-81E0-77B1A7981584}" type="pres">
      <dgm:prSet presAssocID="{1FD82B3B-1D07-46BC-9951-7BFB9DCDE793}" presName="Child" presStyleLbl="revTx" presStyleIdx="5" presStyleCnt="8">
        <dgm:presLayoutVars>
          <dgm:chMax val="0"/>
          <dgm:chPref val="0"/>
          <dgm:bulletEnabled val="1"/>
        </dgm:presLayoutVars>
      </dgm:prSet>
      <dgm:spPr/>
      <dgm:t>
        <a:bodyPr/>
        <a:lstStyle/>
        <a:p>
          <a:endParaRPr lang="en-GB"/>
        </a:p>
      </dgm:t>
    </dgm:pt>
    <dgm:pt modelId="{EDEB196A-E647-4AAA-BBCE-540C9839545E}" type="pres">
      <dgm:prSet presAssocID="{DD7BD9F2-0CF2-4440-817F-8AC62E297AE6}" presName="childComposite" presStyleCnt="0">
        <dgm:presLayoutVars>
          <dgm:chMax val="0"/>
          <dgm:chPref val="0"/>
        </dgm:presLayoutVars>
      </dgm:prSet>
      <dgm:spPr/>
    </dgm:pt>
    <dgm:pt modelId="{C1EE6A87-33A6-409E-9CAA-915978318635}" type="pres">
      <dgm:prSet presAssocID="{DD7BD9F2-0CF2-4440-817F-8AC62E297AE6}" presName="ChildAccent" presStyleLbl="solidFgAcc1" presStyleIdx="4" presStyleCnt="6"/>
      <dgm:spPr/>
    </dgm:pt>
    <dgm:pt modelId="{C0124120-77EA-448B-B975-C763ED677BC4}" type="pres">
      <dgm:prSet presAssocID="{DD7BD9F2-0CF2-4440-817F-8AC62E297AE6}" presName="Child" presStyleLbl="revTx" presStyleIdx="6" presStyleCnt="8">
        <dgm:presLayoutVars>
          <dgm:chMax val="0"/>
          <dgm:chPref val="0"/>
          <dgm:bulletEnabled val="1"/>
        </dgm:presLayoutVars>
      </dgm:prSet>
      <dgm:spPr/>
      <dgm:t>
        <a:bodyPr/>
        <a:lstStyle/>
        <a:p>
          <a:endParaRPr lang="en-GB"/>
        </a:p>
      </dgm:t>
    </dgm:pt>
    <dgm:pt modelId="{22E1006A-0270-43BD-8513-608FDCBD6F40}" type="pres">
      <dgm:prSet presAssocID="{BEA5C258-D204-442C-A2B3-A3170577645C}" presName="childComposite" presStyleCnt="0">
        <dgm:presLayoutVars>
          <dgm:chMax val="0"/>
          <dgm:chPref val="0"/>
        </dgm:presLayoutVars>
      </dgm:prSet>
      <dgm:spPr/>
    </dgm:pt>
    <dgm:pt modelId="{B1932386-8C89-4491-9C81-F8DC359DF19F}" type="pres">
      <dgm:prSet presAssocID="{BEA5C258-D204-442C-A2B3-A3170577645C}" presName="ChildAccent" presStyleLbl="solidFgAcc1" presStyleIdx="5" presStyleCnt="6"/>
      <dgm:spPr/>
    </dgm:pt>
    <dgm:pt modelId="{88CC2F29-B629-400C-9D7C-4572C72F809E}" type="pres">
      <dgm:prSet presAssocID="{BEA5C258-D204-442C-A2B3-A3170577645C}" presName="Child" presStyleLbl="revTx" presStyleIdx="7" presStyleCnt="8">
        <dgm:presLayoutVars>
          <dgm:chMax val="0"/>
          <dgm:chPref val="0"/>
          <dgm:bulletEnabled val="1"/>
        </dgm:presLayoutVars>
      </dgm:prSet>
      <dgm:spPr/>
      <dgm:t>
        <a:bodyPr/>
        <a:lstStyle/>
        <a:p>
          <a:endParaRPr lang="en-GB"/>
        </a:p>
      </dgm:t>
    </dgm:pt>
  </dgm:ptLst>
  <dgm:cxnLst>
    <dgm:cxn modelId="{ED265AA2-5B11-440A-B308-0BE369F1A8EC}" type="presOf" srcId="{BEA5C258-D204-442C-A2B3-A3170577645C}" destId="{88CC2F29-B629-400C-9D7C-4572C72F809E}" srcOrd="0" destOrd="0" presId="urn:microsoft.com/office/officeart/2008/layout/SquareAccentList"/>
    <dgm:cxn modelId="{FE0FFBD0-B6A3-42F7-94EB-DFFD4E08F844}" srcId="{E806FB51-8EB5-4E8C-A09D-710E0146E69A}" destId="{CDD9C40A-3ADD-4A7A-AEB6-618ADE80ADCB}" srcOrd="0" destOrd="0" parTransId="{E994E13E-AB49-4285-BF58-6F56BDAE4495}" sibTransId="{EF4E27E2-3493-4B54-8087-78FE47624404}"/>
    <dgm:cxn modelId="{C1D936B6-5722-4A22-AE67-52167A853019}" type="presOf" srcId="{EC9025A7-30C4-4F0E-BF59-E93E3CB2074B}" destId="{3942D0C9-F82B-4063-BCA9-EA7EDB95909D}" srcOrd="0" destOrd="0" presId="urn:microsoft.com/office/officeart/2008/layout/SquareAccentList"/>
    <dgm:cxn modelId="{473933CE-43B8-4D3C-B03F-68007FCF3746}" srcId="{0E02F6A1-8CE2-4F40-95E5-7D1692DCF703}" destId="{DD7BD9F2-0CF2-4440-817F-8AC62E297AE6}" srcOrd="1" destOrd="0" parTransId="{5C022C56-2648-4DE1-8428-E17892CAC14A}" sibTransId="{0DBE280B-5E5D-4635-8BA5-D58AC1F4CD57}"/>
    <dgm:cxn modelId="{72925333-450D-4C15-AA85-BC56496CFD2D}" srcId="{CDD9C40A-3ADD-4A7A-AEB6-618ADE80ADCB}" destId="{EC9025A7-30C4-4F0E-BF59-E93E3CB2074B}" srcOrd="1" destOrd="0" parTransId="{3E8B6C61-2D3A-433F-9079-A9E7067B6AEC}" sibTransId="{82355439-D84F-4E7F-9F55-38B8700AE7D1}"/>
    <dgm:cxn modelId="{5DB47278-5929-4499-A7F2-FFE9D8F6CC0E}" type="presOf" srcId="{CDD9C40A-3ADD-4A7A-AEB6-618ADE80ADCB}" destId="{7EF0F3CC-9AE0-47D9-9009-F39C3878321E}" srcOrd="0" destOrd="0" presId="urn:microsoft.com/office/officeart/2008/layout/SquareAccentList"/>
    <dgm:cxn modelId="{C43B1BEF-36A2-4CCB-81A0-DD15DD8BB871}" srcId="{0E02F6A1-8CE2-4F40-95E5-7D1692DCF703}" destId="{1FD82B3B-1D07-46BC-9951-7BFB9DCDE793}" srcOrd="0" destOrd="0" parTransId="{DDB98DD6-5466-4DAD-8715-20918798C4B7}" sibTransId="{0022075E-3311-46B2-A36A-31779D87AA58}"/>
    <dgm:cxn modelId="{88828F9D-5014-47A2-8DF7-995D80EF95FF}" srcId="{CDD9C40A-3ADD-4A7A-AEB6-618ADE80ADCB}" destId="{FF0C7C62-DEA6-4B1B-96DA-28C4D026029A}" srcOrd="0" destOrd="0" parTransId="{D6CC7CFC-425E-4597-B88C-546428486A27}" sibTransId="{06EA4BD3-8C45-476C-9CDF-12FE1E322424}"/>
    <dgm:cxn modelId="{2E15A4BD-1E71-45ED-A160-508C9A845C67}" type="presOf" srcId="{E806FB51-8EB5-4E8C-A09D-710E0146E69A}" destId="{49B85C62-16CC-48B8-B03D-9DB3E2942A0D}" srcOrd="0" destOrd="0" presId="urn:microsoft.com/office/officeart/2008/layout/SquareAccentList"/>
    <dgm:cxn modelId="{54745069-B80D-492F-BE69-A7A50AF03BFE}" type="presOf" srcId="{0E02F6A1-8CE2-4F40-95E5-7D1692DCF703}" destId="{C92EACDD-04CE-47FD-B2C1-1092D27DEC48}" srcOrd="0" destOrd="0" presId="urn:microsoft.com/office/officeart/2008/layout/SquareAccentList"/>
    <dgm:cxn modelId="{6DEC8969-6D37-493F-862C-E25791E06C80}" srcId="{0E02F6A1-8CE2-4F40-95E5-7D1692DCF703}" destId="{BEA5C258-D204-442C-A2B3-A3170577645C}" srcOrd="2" destOrd="0" parTransId="{EFE075FF-E896-4890-A582-BDD40AE1A81F}" sibTransId="{5B2D5180-C770-48DE-AB31-DEB6CA636581}"/>
    <dgm:cxn modelId="{4517FFC7-FD25-4FB3-B97A-0EA857CA106F}" srcId="{E806FB51-8EB5-4E8C-A09D-710E0146E69A}" destId="{0E02F6A1-8CE2-4F40-95E5-7D1692DCF703}" srcOrd="1" destOrd="0" parTransId="{456A5AB5-A729-4936-8928-2B852F322845}" sibTransId="{2504D1CC-38C2-4E56-9B73-4E39D1E76E7D}"/>
    <dgm:cxn modelId="{754C3199-7DB4-48DB-A67F-96EAEC6F8A13}" type="presOf" srcId="{6817F295-45E1-4BFD-93CD-634CDF0A865E}" destId="{0ECF8DD9-5B24-4CCA-89C3-5C758DCC19BF}" srcOrd="0" destOrd="0" presId="urn:microsoft.com/office/officeart/2008/layout/SquareAccentList"/>
    <dgm:cxn modelId="{716A1317-5E10-4A9E-8A23-E27D53C65382}" type="presOf" srcId="{DD7BD9F2-0CF2-4440-817F-8AC62E297AE6}" destId="{C0124120-77EA-448B-B975-C763ED677BC4}" srcOrd="0" destOrd="0" presId="urn:microsoft.com/office/officeart/2008/layout/SquareAccentList"/>
    <dgm:cxn modelId="{0B2019E8-24C2-42C7-AAB5-448FCD880EEB}" srcId="{CDD9C40A-3ADD-4A7A-AEB6-618ADE80ADCB}" destId="{6817F295-45E1-4BFD-93CD-634CDF0A865E}" srcOrd="2" destOrd="0" parTransId="{B2B64296-CB59-47CB-BF2D-72B94F489D2B}" sibTransId="{C58F1D6A-B98C-4C38-B519-F595B8563F0E}"/>
    <dgm:cxn modelId="{364D8EF3-71FB-4D30-8FCB-B840EB44E8C1}" type="presOf" srcId="{FF0C7C62-DEA6-4B1B-96DA-28C4D026029A}" destId="{5EE6283A-C12D-4314-B9C4-6D6CC7B96243}" srcOrd="0" destOrd="0" presId="urn:microsoft.com/office/officeart/2008/layout/SquareAccentList"/>
    <dgm:cxn modelId="{9D91CF9D-B585-4F00-9492-F4C8C0705492}" type="presOf" srcId="{1FD82B3B-1D07-46BC-9951-7BFB9DCDE793}" destId="{FF15B40D-205D-4857-81E0-77B1A7981584}" srcOrd="0" destOrd="0" presId="urn:microsoft.com/office/officeart/2008/layout/SquareAccentList"/>
    <dgm:cxn modelId="{2BFFEAB2-7DA1-472E-AE12-05A13B2F8ACF}" type="presParOf" srcId="{49B85C62-16CC-48B8-B03D-9DB3E2942A0D}" destId="{A4C4A01B-4C77-40C6-8EE7-9AD4128566CD}" srcOrd="0" destOrd="0" presId="urn:microsoft.com/office/officeart/2008/layout/SquareAccentList"/>
    <dgm:cxn modelId="{9EF50EB0-4DE9-460F-B4E8-D200E6E2E73E}" type="presParOf" srcId="{A4C4A01B-4C77-40C6-8EE7-9AD4128566CD}" destId="{B3209DCC-E57F-4E7F-AD66-8BDD10529098}" srcOrd="0" destOrd="0" presId="urn:microsoft.com/office/officeart/2008/layout/SquareAccentList"/>
    <dgm:cxn modelId="{5661E639-B312-4316-BD17-C86EDFBBF997}" type="presParOf" srcId="{B3209DCC-E57F-4E7F-AD66-8BDD10529098}" destId="{A70803C5-E268-448C-80F0-C873BFE28A9A}" srcOrd="0" destOrd="0" presId="urn:microsoft.com/office/officeart/2008/layout/SquareAccentList"/>
    <dgm:cxn modelId="{9120AF57-73F8-493C-876D-6EC3C6433F9C}" type="presParOf" srcId="{B3209DCC-E57F-4E7F-AD66-8BDD10529098}" destId="{D11ABC6B-46AF-47B3-8CD8-DA720519F349}" srcOrd="1" destOrd="0" presId="urn:microsoft.com/office/officeart/2008/layout/SquareAccentList"/>
    <dgm:cxn modelId="{C1A488BD-6636-48AD-8175-387D48B25C75}" type="presParOf" srcId="{B3209DCC-E57F-4E7F-AD66-8BDD10529098}" destId="{7EF0F3CC-9AE0-47D9-9009-F39C3878321E}" srcOrd="2" destOrd="0" presId="urn:microsoft.com/office/officeart/2008/layout/SquareAccentList"/>
    <dgm:cxn modelId="{4EA1CF7A-6ECA-4AD5-9D97-CD33A85CB1B3}" type="presParOf" srcId="{A4C4A01B-4C77-40C6-8EE7-9AD4128566CD}" destId="{2A2C0C80-186D-48B9-BFE8-CE26C008F75A}" srcOrd="1" destOrd="0" presId="urn:microsoft.com/office/officeart/2008/layout/SquareAccentList"/>
    <dgm:cxn modelId="{20E13CD1-557B-4D2C-9C35-C4AAF7326838}" type="presParOf" srcId="{2A2C0C80-186D-48B9-BFE8-CE26C008F75A}" destId="{9E7D3302-58BD-453F-89DF-F0018DA5D2EB}" srcOrd="0" destOrd="0" presId="urn:microsoft.com/office/officeart/2008/layout/SquareAccentList"/>
    <dgm:cxn modelId="{C03B0B13-E642-43F2-A619-907F12ADB73B}" type="presParOf" srcId="{9E7D3302-58BD-453F-89DF-F0018DA5D2EB}" destId="{564C6D43-0D26-4F52-B82D-B98776E5285E}" srcOrd="0" destOrd="0" presId="urn:microsoft.com/office/officeart/2008/layout/SquareAccentList"/>
    <dgm:cxn modelId="{D18E5EA3-743A-4A79-910B-4FBFF6CA06A4}" type="presParOf" srcId="{9E7D3302-58BD-453F-89DF-F0018DA5D2EB}" destId="{5EE6283A-C12D-4314-B9C4-6D6CC7B96243}" srcOrd="1" destOrd="0" presId="urn:microsoft.com/office/officeart/2008/layout/SquareAccentList"/>
    <dgm:cxn modelId="{3B3AA9CC-4644-41DE-BC38-72CAC2220384}" type="presParOf" srcId="{2A2C0C80-186D-48B9-BFE8-CE26C008F75A}" destId="{B697F988-C5B3-41C0-A685-3063F49D4B24}" srcOrd="1" destOrd="0" presId="urn:microsoft.com/office/officeart/2008/layout/SquareAccentList"/>
    <dgm:cxn modelId="{ABE6F718-FC3F-4833-A13F-9E49CEB32F1A}" type="presParOf" srcId="{B697F988-C5B3-41C0-A685-3063F49D4B24}" destId="{35A62CF2-5367-4BE7-9DD4-7B44BF29DA71}" srcOrd="0" destOrd="0" presId="urn:microsoft.com/office/officeart/2008/layout/SquareAccentList"/>
    <dgm:cxn modelId="{0E6B0403-FCB8-4D23-AAD8-9848540675D0}" type="presParOf" srcId="{B697F988-C5B3-41C0-A685-3063F49D4B24}" destId="{3942D0C9-F82B-4063-BCA9-EA7EDB95909D}" srcOrd="1" destOrd="0" presId="urn:microsoft.com/office/officeart/2008/layout/SquareAccentList"/>
    <dgm:cxn modelId="{439F9FA3-3B78-4BBB-B697-6371CCFE9B60}" type="presParOf" srcId="{2A2C0C80-186D-48B9-BFE8-CE26C008F75A}" destId="{FF7E5984-D995-40F7-AB3A-0E9BAB72975A}" srcOrd="2" destOrd="0" presId="urn:microsoft.com/office/officeart/2008/layout/SquareAccentList"/>
    <dgm:cxn modelId="{5D9F02E0-FF44-479E-B371-5588639558D4}" type="presParOf" srcId="{FF7E5984-D995-40F7-AB3A-0E9BAB72975A}" destId="{12E388A0-8856-4D4A-B237-7DAC22DE01CB}" srcOrd="0" destOrd="0" presId="urn:microsoft.com/office/officeart/2008/layout/SquareAccentList"/>
    <dgm:cxn modelId="{548464EB-A07D-4C9B-9A13-E2CE30A42BC3}" type="presParOf" srcId="{FF7E5984-D995-40F7-AB3A-0E9BAB72975A}" destId="{0ECF8DD9-5B24-4CCA-89C3-5C758DCC19BF}" srcOrd="1" destOrd="0" presId="urn:microsoft.com/office/officeart/2008/layout/SquareAccentList"/>
    <dgm:cxn modelId="{A16221F4-5956-45F2-8F0F-9E6851F7B171}" type="presParOf" srcId="{49B85C62-16CC-48B8-B03D-9DB3E2942A0D}" destId="{652FE477-A504-4EB6-B447-B56849F2EFDF}" srcOrd="1" destOrd="0" presId="urn:microsoft.com/office/officeart/2008/layout/SquareAccentList"/>
    <dgm:cxn modelId="{D76C437F-0B1D-4877-B6CA-A7D1B46BADEE}" type="presParOf" srcId="{652FE477-A504-4EB6-B447-B56849F2EFDF}" destId="{EBC0057A-270B-454D-A887-739297E2CAD7}" srcOrd="0" destOrd="0" presId="urn:microsoft.com/office/officeart/2008/layout/SquareAccentList"/>
    <dgm:cxn modelId="{145ABF67-66ED-449D-8478-9D34EAA0A0A5}" type="presParOf" srcId="{EBC0057A-270B-454D-A887-739297E2CAD7}" destId="{FB8A6CE5-FD08-4F40-A356-7689323BEAEE}" srcOrd="0" destOrd="0" presId="urn:microsoft.com/office/officeart/2008/layout/SquareAccentList"/>
    <dgm:cxn modelId="{88BB0729-5EBE-4C71-BEDA-99C36FC2DBCD}" type="presParOf" srcId="{EBC0057A-270B-454D-A887-739297E2CAD7}" destId="{855657B5-5C8D-4D5D-998A-DBEB5C420445}" srcOrd="1" destOrd="0" presId="urn:microsoft.com/office/officeart/2008/layout/SquareAccentList"/>
    <dgm:cxn modelId="{21D2D20B-B8F1-4C17-80EE-1DC4749E5458}" type="presParOf" srcId="{EBC0057A-270B-454D-A887-739297E2CAD7}" destId="{C92EACDD-04CE-47FD-B2C1-1092D27DEC48}" srcOrd="2" destOrd="0" presId="urn:microsoft.com/office/officeart/2008/layout/SquareAccentList"/>
    <dgm:cxn modelId="{F10A053A-5000-4848-9573-6E864EEE8C0A}" type="presParOf" srcId="{652FE477-A504-4EB6-B447-B56849F2EFDF}" destId="{D0E1B232-3935-4047-B93D-2C8535677240}" srcOrd="1" destOrd="0" presId="urn:microsoft.com/office/officeart/2008/layout/SquareAccentList"/>
    <dgm:cxn modelId="{127EF5F0-02BB-4621-BB92-A01CA7E16129}" type="presParOf" srcId="{D0E1B232-3935-4047-B93D-2C8535677240}" destId="{6DD3C17D-F2A1-4E66-99E2-8C9FBC800E7C}" srcOrd="0" destOrd="0" presId="urn:microsoft.com/office/officeart/2008/layout/SquareAccentList"/>
    <dgm:cxn modelId="{968E5805-455D-486B-81A7-F3FFEA4FC3FF}" type="presParOf" srcId="{6DD3C17D-F2A1-4E66-99E2-8C9FBC800E7C}" destId="{A18C7A8A-4FEB-4BBE-9BD9-05C6CBCC801C}" srcOrd="0" destOrd="0" presId="urn:microsoft.com/office/officeart/2008/layout/SquareAccentList"/>
    <dgm:cxn modelId="{45E8584B-13D7-4C72-88E7-632CD5F1AB5B}" type="presParOf" srcId="{6DD3C17D-F2A1-4E66-99E2-8C9FBC800E7C}" destId="{FF15B40D-205D-4857-81E0-77B1A7981584}" srcOrd="1" destOrd="0" presId="urn:microsoft.com/office/officeart/2008/layout/SquareAccentList"/>
    <dgm:cxn modelId="{BBACF398-1C33-4D2E-9572-52E76C38FEA2}" type="presParOf" srcId="{D0E1B232-3935-4047-B93D-2C8535677240}" destId="{EDEB196A-E647-4AAA-BBCE-540C9839545E}" srcOrd="1" destOrd="0" presId="urn:microsoft.com/office/officeart/2008/layout/SquareAccentList"/>
    <dgm:cxn modelId="{37FAB62E-1BDC-4AFF-9A84-BBC5A7AD71B4}" type="presParOf" srcId="{EDEB196A-E647-4AAA-BBCE-540C9839545E}" destId="{C1EE6A87-33A6-409E-9CAA-915978318635}" srcOrd="0" destOrd="0" presId="urn:microsoft.com/office/officeart/2008/layout/SquareAccentList"/>
    <dgm:cxn modelId="{AF28B654-1335-43EF-8D09-D658B06A607A}" type="presParOf" srcId="{EDEB196A-E647-4AAA-BBCE-540C9839545E}" destId="{C0124120-77EA-448B-B975-C763ED677BC4}" srcOrd="1" destOrd="0" presId="urn:microsoft.com/office/officeart/2008/layout/SquareAccentList"/>
    <dgm:cxn modelId="{914CB783-2C1D-4165-9B1A-DE408ED4EEC2}" type="presParOf" srcId="{D0E1B232-3935-4047-B93D-2C8535677240}" destId="{22E1006A-0270-43BD-8513-608FDCBD6F40}" srcOrd="2" destOrd="0" presId="urn:microsoft.com/office/officeart/2008/layout/SquareAccentList"/>
    <dgm:cxn modelId="{6EA5CB82-168F-4BDF-A282-70C868282D49}" type="presParOf" srcId="{22E1006A-0270-43BD-8513-608FDCBD6F40}" destId="{B1932386-8C89-4491-9C81-F8DC359DF19F}" srcOrd="0" destOrd="0" presId="urn:microsoft.com/office/officeart/2008/layout/SquareAccentList"/>
    <dgm:cxn modelId="{A8190C32-37D0-48D1-B707-7312F8893A53}" type="presParOf" srcId="{22E1006A-0270-43BD-8513-608FDCBD6F40}" destId="{88CC2F29-B629-400C-9D7C-4572C72F809E}" srcOrd="1" destOrd="0" presId="urn:microsoft.com/office/officeart/2008/layout/Squa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C5E9DC0-FFF6-4B30-9048-1B04373F1251}"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GB"/>
        </a:p>
      </dgm:t>
    </dgm:pt>
    <dgm:pt modelId="{6A3BD3D7-C23B-4D9B-AFC3-7E493C7332E3}">
      <dgm:prSet phldrT="[טקסט]" custT="1"/>
      <dgm:spPr/>
      <dgm:t>
        <a:bodyPr/>
        <a:lstStyle/>
        <a:p>
          <a:pPr algn="r" rtl="1"/>
          <a:r>
            <a:rPr lang="ar-SA" sz="2400" dirty="0" smtClean="0"/>
            <a:t>نجح نابليون في الحد من الفوضى بعد القضاء على </a:t>
          </a:r>
          <a:r>
            <a:rPr lang="ar-SA" sz="2400" dirty="0" err="1" smtClean="0"/>
            <a:t>روبسبير</a:t>
          </a:r>
          <a:r>
            <a:rPr lang="ar-SA" sz="2400" dirty="0" smtClean="0"/>
            <a:t> وساهم في فرض النظام والامن</a:t>
          </a:r>
          <a:endParaRPr lang="en-GB" sz="2400" dirty="0"/>
        </a:p>
      </dgm:t>
    </dgm:pt>
    <dgm:pt modelId="{32881A94-B32C-4490-AF60-D0DEB6337EAC}" type="parTrans" cxnId="{9EBE84BF-380D-4249-A833-D13C0424993A}">
      <dgm:prSet/>
      <dgm:spPr/>
      <dgm:t>
        <a:bodyPr/>
        <a:lstStyle/>
        <a:p>
          <a:pPr algn="r" rtl="1"/>
          <a:endParaRPr lang="en-GB" sz="2400"/>
        </a:p>
      </dgm:t>
    </dgm:pt>
    <dgm:pt modelId="{EA3E78C7-D03B-4158-9838-9F29F97CC7E9}" type="sibTrans" cxnId="{9EBE84BF-380D-4249-A833-D13C0424993A}">
      <dgm:prSet custT="1"/>
      <dgm:spPr/>
      <dgm:t>
        <a:bodyPr/>
        <a:lstStyle/>
        <a:p>
          <a:pPr algn="r" rtl="1"/>
          <a:endParaRPr lang="en-GB" sz="2400"/>
        </a:p>
      </dgm:t>
    </dgm:pt>
    <dgm:pt modelId="{41FF7168-90C1-4A6D-AFAC-C0F32E2E5E72}">
      <dgm:prSet phldrT="[טקסט]" custT="1"/>
      <dgm:spPr/>
      <dgm:t>
        <a:bodyPr/>
        <a:lstStyle/>
        <a:p>
          <a:pPr algn="r" rtl="1"/>
          <a:r>
            <a:rPr lang="ar-SA" sz="2400" dirty="0" smtClean="0"/>
            <a:t>خافت لجنة الامن العام من نشاطات نابليون فعمدت نقله الى مكان اخر</a:t>
          </a:r>
          <a:endParaRPr lang="en-GB" sz="2400" dirty="0"/>
        </a:p>
      </dgm:t>
    </dgm:pt>
    <dgm:pt modelId="{AEE79EEC-36EF-470F-8D2B-1D1E64FC8BEF}" type="parTrans" cxnId="{B790CEC1-FE8D-4D06-8A78-00027A47109F}">
      <dgm:prSet/>
      <dgm:spPr/>
      <dgm:t>
        <a:bodyPr/>
        <a:lstStyle/>
        <a:p>
          <a:pPr algn="r" rtl="1"/>
          <a:endParaRPr lang="en-GB" sz="2400"/>
        </a:p>
      </dgm:t>
    </dgm:pt>
    <dgm:pt modelId="{4F32F655-FA27-47B0-A5FA-78371AEC3A46}" type="sibTrans" cxnId="{B790CEC1-FE8D-4D06-8A78-00027A47109F}">
      <dgm:prSet custT="1"/>
      <dgm:spPr/>
      <dgm:t>
        <a:bodyPr/>
        <a:lstStyle/>
        <a:p>
          <a:pPr algn="r" rtl="1"/>
          <a:endParaRPr lang="en-GB" sz="2400"/>
        </a:p>
      </dgm:t>
    </dgm:pt>
    <dgm:pt modelId="{242BF89F-BB19-437E-B068-751F1E30BA17}">
      <dgm:prSet phldrT="[טקסט]" custT="1"/>
      <dgm:spPr/>
      <dgm:t>
        <a:bodyPr/>
        <a:lstStyle/>
        <a:p>
          <a:pPr algn="r" rtl="1"/>
          <a:r>
            <a:rPr lang="ar-SA" sz="2400" dirty="0" smtClean="0"/>
            <a:t>فعينت الجنة نابليون قائدا للقوات الفرنسية المتجه الى ايطاليا,,,</a:t>
          </a:r>
        </a:p>
      </dgm:t>
    </dgm:pt>
    <dgm:pt modelId="{65681364-493B-4D65-83DD-CA1195E87492}" type="parTrans" cxnId="{9DE11161-BA75-4679-9E4C-5C2FBD219943}">
      <dgm:prSet/>
      <dgm:spPr/>
      <dgm:t>
        <a:bodyPr/>
        <a:lstStyle/>
        <a:p>
          <a:pPr algn="r" rtl="1"/>
          <a:endParaRPr lang="en-GB" sz="2400"/>
        </a:p>
      </dgm:t>
    </dgm:pt>
    <dgm:pt modelId="{A959B19B-F08B-469D-BEEF-47C1F39F9B09}" type="sibTrans" cxnId="{9DE11161-BA75-4679-9E4C-5C2FBD219943}">
      <dgm:prSet custT="1"/>
      <dgm:spPr/>
      <dgm:t>
        <a:bodyPr/>
        <a:lstStyle/>
        <a:p>
          <a:pPr algn="r" rtl="1"/>
          <a:endParaRPr lang="en-GB" sz="2400"/>
        </a:p>
      </dgm:t>
    </dgm:pt>
    <dgm:pt modelId="{4EEA12F1-2A39-431E-9D28-983B0D749D48}">
      <dgm:prSet phldrT="[טקסט]" custT="1"/>
      <dgm:spPr/>
      <dgm:t>
        <a:bodyPr/>
        <a:lstStyle/>
        <a:p>
          <a:pPr algn="r" rtl="1"/>
          <a:r>
            <a:rPr lang="ar-SA" sz="2400" dirty="0" smtClean="0"/>
            <a:t>حقق نابليون عدة انتصارات واحتل البندقية واقام فيها عدة جمهوريات خاضعه للحكم الفرنسي</a:t>
          </a:r>
        </a:p>
      </dgm:t>
    </dgm:pt>
    <dgm:pt modelId="{52FAAC00-FE2A-48B8-AB53-E389B571C101}" type="parTrans" cxnId="{A4EC48AF-8CF4-4FEF-AABF-E6DC1549079E}">
      <dgm:prSet/>
      <dgm:spPr/>
      <dgm:t>
        <a:bodyPr/>
        <a:lstStyle/>
        <a:p>
          <a:endParaRPr lang="en-GB" sz="2400"/>
        </a:p>
      </dgm:t>
    </dgm:pt>
    <dgm:pt modelId="{05A1D239-291B-436A-82D3-FFA71EAEDC56}" type="sibTrans" cxnId="{A4EC48AF-8CF4-4FEF-AABF-E6DC1549079E}">
      <dgm:prSet/>
      <dgm:spPr/>
      <dgm:t>
        <a:bodyPr/>
        <a:lstStyle/>
        <a:p>
          <a:endParaRPr lang="en-GB" sz="2400"/>
        </a:p>
      </dgm:t>
    </dgm:pt>
    <dgm:pt modelId="{4D7DF93A-8AA9-4E2D-ADA5-403920C856A5}">
      <dgm:prSet phldrT="[טקסט]" custT="1"/>
      <dgm:spPr/>
      <dgm:t>
        <a:bodyPr/>
        <a:lstStyle/>
        <a:p>
          <a:pPr algn="r" rtl="1"/>
          <a:r>
            <a:rPr lang="ar-SA" sz="2400" dirty="0" smtClean="0"/>
            <a:t>ارتفعت مكانة نابليون وازداد التايد له! فعاد الى فرنسا بمظهر القائد العظيم</a:t>
          </a:r>
        </a:p>
      </dgm:t>
    </dgm:pt>
    <dgm:pt modelId="{FCE12031-4B00-4811-912D-A94579DE0F59}" type="parTrans" cxnId="{047F5DBA-7118-41A1-8EE1-03AA13B6F933}">
      <dgm:prSet/>
      <dgm:spPr/>
    </dgm:pt>
    <dgm:pt modelId="{EFFE39B2-EB8C-463E-ADC7-0488608C57B2}" type="sibTrans" cxnId="{047F5DBA-7118-41A1-8EE1-03AA13B6F933}">
      <dgm:prSet/>
      <dgm:spPr/>
    </dgm:pt>
    <dgm:pt modelId="{E720F7A7-B7C7-4A6A-99C0-0917B7FDA376}" type="pres">
      <dgm:prSet presAssocID="{1C5E9DC0-FFF6-4B30-9048-1B04373F1251}" presName="outerComposite" presStyleCnt="0">
        <dgm:presLayoutVars>
          <dgm:chMax val="5"/>
          <dgm:dir/>
          <dgm:resizeHandles val="exact"/>
        </dgm:presLayoutVars>
      </dgm:prSet>
      <dgm:spPr/>
      <dgm:t>
        <a:bodyPr/>
        <a:lstStyle/>
        <a:p>
          <a:endParaRPr lang="en-GB"/>
        </a:p>
      </dgm:t>
    </dgm:pt>
    <dgm:pt modelId="{CB205811-E483-426E-9578-2655CDD229CA}" type="pres">
      <dgm:prSet presAssocID="{1C5E9DC0-FFF6-4B30-9048-1B04373F1251}" presName="dummyMaxCanvas" presStyleCnt="0">
        <dgm:presLayoutVars/>
      </dgm:prSet>
      <dgm:spPr/>
    </dgm:pt>
    <dgm:pt modelId="{728C939A-BA84-4181-AA2E-2B17398E483C}" type="pres">
      <dgm:prSet presAssocID="{1C5E9DC0-FFF6-4B30-9048-1B04373F1251}" presName="FiveNodes_1" presStyleLbl="node1" presStyleIdx="0" presStyleCnt="5">
        <dgm:presLayoutVars>
          <dgm:bulletEnabled val="1"/>
        </dgm:presLayoutVars>
      </dgm:prSet>
      <dgm:spPr/>
      <dgm:t>
        <a:bodyPr/>
        <a:lstStyle/>
        <a:p>
          <a:endParaRPr lang="en-GB"/>
        </a:p>
      </dgm:t>
    </dgm:pt>
    <dgm:pt modelId="{FD97BD19-3ABC-4A8A-9F94-D6027D2785B6}" type="pres">
      <dgm:prSet presAssocID="{1C5E9DC0-FFF6-4B30-9048-1B04373F1251}" presName="FiveNodes_2" presStyleLbl="node1" presStyleIdx="1" presStyleCnt="5">
        <dgm:presLayoutVars>
          <dgm:bulletEnabled val="1"/>
        </dgm:presLayoutVars>
      </dgm:prSet>
      <dgm:spPr/>
      <dgm:t>
        <a:bodyPr/>
        <a:lstStyle/>
        <a:p>
          <a:endParaRPr lang="en-GB"/>
        </a:p>
      </dgm:t>
    </dgm:pt>
    <dgm:pt modelId="{BEBC0853-38FB-46DF-B106-440D42493F44}" type="pres">
      <dgm:prSet presAssocID="{1C5E9DC0-FFF6-4B30-9048-1B04373F1251}" presName="FiveNodes_3" presStyleLbl="node1" presStyleIdx="2" presStyleCnt="5">
        <dgm:presLayoutVars>
          <dgm:bulletEnabled val="1"/>
        </dgm:presLayoutVars>
      </dgm:prSet>
      <dgm:spPr/>
      <dgm:t>
        <a:bodyPr/>
        <a:lstStyle/>
        <a:p>
          <a:endParaRPr lang="en-GB"/>
        </a:p>
      </dgm:t>
    </dgm:pt>
    <dgm:pt modelId="{F687BC69-D879-4013-B79A-7732A631CB11}" type="pres">
      <dgm:prSet presAssocID="{1C5E9DC0-FFF6-4B30-9048-1B04373F1251}" presName="FiveNodes_4" presStyleLbl="node1" presStyleIdx="3" presStyleCnt="5">
        <dgm:presLayoutVars>
          <dgm:bulletEnabled val="1"/>
        </dgm:presLayoutVars>
      </dgm:prSet>
      <dgm:spPr/>
      <dgm:t>
        <a:bodyPr/>
        <a:lstStyle/>
        <a:p>
          <a:endParaRPr lang="en-GB"/>
        </a:p>
      </dgm:t>
    </dgm:pt>
    <dgm:pt modelId="{8B68ED50-1C79-45F7-8A61-94670897A895}" type="pres">
      <dgm:prSet presAssocID="{1C5E9DC0-FFF6-4B30-9048-1B04373F1251}" presName="FiveNodes_5" presStyleLbl="node1" presStyleIdx="4" presStyleCnt="5">
        <dgm:presLayoutVars>
          <dgm:bulletEnabled val="1"/>
        </dgm:presLayoutVars>
      </dgm:prSet>
      <dgm:spPr/>
      <dgm:t>
        <a:bodyPr/>
        <a:lstStyle/>
        <a:p>
          <a:endParaRPr lang="en-GB"/>
        </a:p>
      </dgm:t>
    </dgm:pt>
    <dgm:pt modelId="{6F4E785F-0C1E-43C0-86E8-414C5DB1491A}" type="pres">
      <dgm:prSet presAssocID="{1C5E9DC0-FFF6-4B30-9048-1B04373F1251}" presName="FiveConn_1-2" presStyleLbl="fgAccFollowNode1" presStyleIdx="0" presStyleCnt="4">
        <dgm:presLayoutVars>
          <dgm:bulletEnabled val="1"/>
        </dgm:presLayoutVars>
      </dgm:prSet>
      <dgm:spPr/>
      <dgm:t>
        <a:bodyPr/>
        <a:lstStyle/>
        <a:p>
          <a:endParaRPr lang="en-GB"/>
        </a:p>
      </dgm:t>
    </dgm:pt>
    <dgm:pt modelId="{9E2A54E8-E948-4FA0-9EE2-D8E3B8C2A21A}" type="pres">
      <dgm:prSet presAssocID="{1C5E9DC0-FFF6-4B30-9048-1B04373F1251}" presName="FiveConn_2-3" presStyleLbl="fgAccFollowNode1" presStyleIdx="1" presStyleCnt="4">
        <dgm:presLayoutVars>
          <dgm:bulletEnabled val="1"/>
        </dgm:presLayoutVars>
      </dgm:prSet>
      <dgm:spPr/>
      <dgm:t>
        <a:bodyPr/>
        <a:lstStyle/>
        <a:p>
          <a:endParaRPr lang="en-GB"/>
        </a:p>
      </dgm:t>
    </dgm:pt>
    <dgm:pt modelId="{D2049164-8034-42ED-91AA-9297365B5C5A}" type="pres">
      <dgm:prSet presAssocID="{1C5E9DC0-FFF6-4B30-9048-1B04373F1251}" presName="FiveConn_3-4" presStyleLbl="fgAccFollowNode1" presStyleIdx="2" presStyleCnt="4">
        <dgm:presLayoutVars>
          <dgm:bulletEnabled val="1"/>
        </dgm:presLayoutVars>
      </dgm:prSet>
      <dgm:spPr/>
      <dgm:t>
        <a:bodyPr/>
        <a:lstStyle/>
        <a:p>
          <a:endParaRPr lang="en-GB"/>
        </a:p>
      </dgm:t>
    </dgm:pt>
    <dgm:pt modelId="{D2830F32-0496-4849-862E-608498A49F78}" type="pres">
      <dgm:prSet presAssocID="{1C5E9DC0-FFF6-4B30-9048-1B04373F1251}" presName="FiveConn_4-5" presStyleLbl="fgAccFollowNode1" presStyleIdx="3" presStyleCnt="4">
        <dgm:presLayoutVars>
          <dgm:bulletEnabled val="1"/>
        </dgm:presLayoutVars>
      </dgm:prSet>
      <dgm:spPr/>
      <dgm:t>
        <a:bodyPr/>
        <a:lstStyle/>
        <a:p>
          <a:endParaRPr lang="en-GB"/>
        </a:p>
      </dgm:t>
    </dgm:pt>
    <dgm:pt modelId="{C40F51BE-50DD-403A-9008-418F38DBBD14}" type="pres">
      <dgm:prSet presAssocID="{1C5E9DC0-FFF6-4B30-9048-1B04373F1251}" presName="FiveNodes_1_text" presStyleLbl="node1" presStyleIdx="4" presStyleCnt="5">
        <dgm:presLayoutVars>
          <dgm:bulletEnabled val="1"/>
        </dgm:presLayoutVars>
      </dgm:prSet>
      <dgm:spPr/>
      <dgm:t>
        <a:bodyPr/>
        <a:lstStyle/>
        <a:p>
          <a:endParaRPr lang="en-GB"/>
        </a:p>
      </dgm:t>
    </dgm:pt>
    <dgm:pt modelId="{FBEF98DE-A6E1-4C96-BC91-B9E1CE31E35F}" type="pres">
      <dgm:prSet presAssocID="{1C5E9DC0-FFF6-4B30-9048-1B04373F1251}" presName="FiveNodes_2_text" presStyleLbl="node1" presStyleIdx="4" presStyleCnt="5">
        <dgm:presLayoutVars>
          <dgm:bulletEnabled val="1"/>
        </dgm:presLayoutVars>
      </dgm:prSet>
      <dgm:spPr/>
      <dgm:t>
        <a:bodyPr/>
        <a:lstStyle/>
        <a:p>
          <a:endParaRPr lang="en-GB"/>
        </a:p>
      </dgm:t>
    </dgm:pt>
    <dgm:pt modelId="{674B3717-85B5-4B20-9191-C325BD723F35}" type="pres">
      <dgm:prSet presAssocID="{1C5E9DC0-FFF6-4B30-9048-1B04373F1251}" presName="FiveNodes_3_text" presStyleLbl="node1" presStyleIdx="4" presStyleCnt="5">
        <dgm:presLayoutVars>
          <dgm:bulletEnabled val="1"/>
        </dgm:presLayoutVars>
      </dgm:prSet>
      <dgm:spPr/>
      <dgm:t>
        <a:bodyPr/>
        <a:lstStyle/>
        <a:p>
          <a:endParaRPr lang="en-GB"/>
        </a:p>
      </dgm:t>
    </dgm:pt>
    <dgm:pt modelId="{45CC70C2-E220-4FE3-91D4-26E3895E8810}" type="pres">
      <dgm:prSet presAssocID="{1C5E9DC0-FFF6-4B30-9048-1B04373F1251}" presName="FiveNodes_4_text" presStyleLbl="node1" presStyleIdx="4" presStyleCnt="5">
        <dgm:presLayoutVars>
          <dgm:bulletEnabled val="1"/>
        </dgm:presLayoutVars>
      </dgm:prSet>
      <dgm:spPr/>
      <dgm:t>
        <a:bodyPr/>
        <a:lstStyle/>
        <a:p>
          <a:endParaRPr lang="en-GB"/>
        </a:p>
      </dgm:t>
    </dgm:pt>
    <dgm:pt modelId="{C060E575-662E-4CD6-AF9B-2FE72F2B8F4B}" type="pres">
      <dgm:prSet presAssocID="{1C5E9DC0-FFF6-4B30-9048-1B04373F1251}" presName="FiveNodes_5_text" presStyleLbl="node1" presStyleIdx="4" presStyleCnt="5">
        <dgm:presLayoutVars>
          <dgm:bulletEnabled val="1"/>
        </dgm:presLayoutVars>
      </dgm:prSet>
      <dgm:spPr/>
      <dgm:t>
        <a:bodyPr/>
        <a:lstStyle/>
        <a:p>
          <a:endParaRPr lang="en-GB"/>
        </a:p>
      </dgm:t>
    </dgm:pt>
  </dgm:ptLst>
  <dgm:cxnLst>
    <dgm:cxn modelId="{9604E02B-B1D0-43B5-8558-B7C67AB443DA}" type="presOf" srcId="{4D7DF93A-8AA9-4E2D-ADA5-403920C856A5}" destId="{8B68ED50-1C79-45F7-8A61-94670897A895}" srcOrd="0" destOrd="0" presId="urn:microsoft.com/office/officeart/2005/8/layout/vProcess5"/>
    <dgm:cxn modelId="{BDCD502F-F3C9-4EE7-AD19-86D2BCFAA165}" type="presOf" srcId="{41FF7168-90C1-4A6D-AFAC-C0F32E2E5E72}" destId="{FBEF98DE-A6E1-4C96-BC91-B9E1CE31E35F}" srcOrd="1" destOrd="0" presId="urn:microsoft.com/office/officeart/2005/8/layout/vProcess5"/>
    <dgm:cxn modelId="{39A46F63-204B-480C-BB5D-20FC1D20D655}" type="presOf" srcId="{05A1D239-291B-436A-82D3-FFA71EAEDC56}" destId="{D2830F32-0496-4849-862E-608498A49F78}" srcOrd="0" destOrd="0" presId="urn:microsoft.com/office/officeart/2005/8/layout/vProcess5"/>
    <dgm:cxn modelId="{047F5DBA-7118-41A1-8EE1-03AA13B6F933}" srcId="{1C5E9DC0-FFF6-4B30-9048-1B04373F1251}" destId="{4D7DF93A-8AA9-4E2D-ADA5-403920C856A5}" srcOrd="4" destOrd="0" parTransId="{FCE12031-4B00-4811-912D-A94579DE0F59}" sibTransId="{EFFE39B2-EB8C-463E-ADC7-0488608C57B2}"/>
    <dgm:cxn modelId="{9EBE84BF-380D-4249-A833-D13C0424993A}" srcId="{1C5E9DC0-FFF6-4B30-9048-1B04373F1251}" destId="{6A3BD3D7-C23B-4D9B-AFC3-7E493C7332E3}" srcOrd="0" destOrd="0" parTransId="{32881A94-B32C-4490-AF60-D0DEB6337EAC}" sibTransId="{EA3E78C7-D03B-4158-9838-9F29F97CC7E9}"/>
    <dgm:cxn modelId="{E43A7F60-FC23-4E80-AC40-C06664119EF3}" type="presOf" srcId="{A959B19B-F08B-469D-BEEF-47C1F39F9B09}" destId="{D2049164-8034-42ED-91AA-9297365B5C5A}" srcOrd="0" destOrd="0" presId="urn:microsoft.com/office/officeart/2005/8/layout/vProcess5"/>
    <dgm:cxn modelId="{7E60C096-47B1-49EF-9B34-70DB07E37E03}" type="presOf" srcId="{4F32F655-FA27-47B0-A5FA-78371AEC3A46}" destId="{9E2A54E8-E948-4FA0-9EE2-D8E3B8C2A21A}" srcOrd="0" destOrd="0" presId="urn:microsoft.com/office/officeart/2005/8/layout/vProcess5"/>
    <dgm:cxn modelId="{675CD335-E659-476A-B881-D893F0943051}" type="presOf" srcId="{6A3BD3D7-C23B-4D9B-AFC3-7E493C7332E3}" destId="{728C939A-BA84-4181-AA2E-2B17398E483C}" srcOrd="0" destOrd="0" presId="urn:microsoft.com/office/officeart/2005/8/layout/vProcess5"/>
    <dgm:cxn modelId="{B790CEC1-FE8D-4D06-8A78-00027A47109F}" srcId="{1C5E9DC0-FFF6-4B30-9048-1B04373F1251}" destId="{41FF7168-90C1-4A6D-AFAC-C0F32E2E5E72}" srcOrd="1" destOrd="0" parTransId="{AEE79EEC-36EF-470F-8D2B-1D1E64FC8BEF}" sibTransId="{4F32F655-FA27-47B0-A5FA-78371AEC3A46}"/>
    <dgm:cxn modelId="{9DE11161-BA75-4679-9E4C-5C2FBD219943}" srcId="{1C5E9DC0-FFF6-4B30-9048-1B04373F1251}" destId="{242BF89F-BB19-437E-B068-751F1E30BA17}" srcOrd="2" destOrd="0" parTransId="{65681364-493B-4D65-83DD-CA1195E87492}" sibTransId="{A959B19B-F08B-469D-BEEF-47C1F39F9B09}"/>
    <dgm:cxn modelId="{DF1569EB-4A38-47FF-A030-7C1681C76DEF}" type="presOf" srcId="{EA3E78C7-D03B-4158-9838-9F29F97CC7E9}" destId="{6F4E785F-0C1E-43C0-86E8-414C5DB1491A}" srcOrd="0" destOrd="0" presId="urn:microsoft.com/office/officeart/2005/8/layout/vProcess5"/>
    <dgm:cxn modelId="{60B62B36-46AE-4CF6-B065-AD4501183236}" type="presOf" srcId="{4EEA12F1-2A39-431E-9D28-983B0D749D48}" destId="{45CC70C2-E220-4FE3-91D4-26E3895E8810}" srcOrd="1" destOrd="0" presId="urn:microsoft.com/office/officeart/2005/8/layout/vProcess5"/>
    <dgm:cxn modelId="{2D6C1820-D1A6-4235-B3ED-E1A17A43DC84}" type="presOf" srcId="{242BF89F-BB19-437E-B068-751F1E30BA17}" destId="{BEBC0853-38FB-46DF-B106-440D42493F44}" srcOrd="0" destOrd="0" presId="urn:microsoft.com/office/officeart/2005/8/layout/vProcess5"/>
    <dgm:cxn modelId="{2501A503-175D-4C76-AF4E-F66863B06D9D}" type="presOf" srcId="{6A3BD3D7-C23B-4D9B-AFC3-7E493C7332E3}" destId="{C40F51BE-50DD-403A-9008-418F38DBBD14}" srcOrd="1" destOrd="0" presId="urn:microsoft.com/office/officeart/2005/8/layout/vProcess5"/>
    <dgm:cxn modelId="{7B0F79E8-87A1-4F60-976D-BD524BFCAA96}" type="presOf" srcId="{242BF89F-BB19-437E-B068-751F1E30BA17}" destId="{674B3717-85B5-4B20-9191-C325BD723F35}" srcOrd="1" destOrd="0" presId="urn:microsoft.com/office/officeart/2005/8/layout/vProcess5"/>
    <dgm:cxn modelId="{9E0C3E04-1BE6-497A-9623-16A6655A4D57}" type="presOf" srcId="{1C5E9DC0-FFF6-4B30-9048-1B04373F1251}" destId="{E720F7A7-B7C7-4A6A-99C0-0917B7FDA376}" srcOrd="0" destOrd="0" presId="urn:microsoft.com/office/officeart/2005/8/layout/vProcess5"/>
    <dgm:cxn modelId="{3466044C-30CB-470A-A3B0-7826C69C7314}" type="presOf" srcId="{41FF7168-90C1-4A6D-AFAC-C0F32E2E5E72}" destId="{FD97BD19-3ABC-4A8A-9F94-D6027D2785B6}" srcOrd="0" destOrd="0" presId="urn:microsoft.com/office/officeart/2005/8/layout/vProcess5"/>
    <dgm:cxn modelId="{A4EC48AF-8CF4-4FEF-AABF-E6DC1549079E}" srcId="{1C5E9DC0-FFF6-4B30-9048-1B04373F1251}" destId="{4EEA12F1-2A39-431E-9D28-983B0D749D48}" srcOrd="3" destOrd="0" parTransId="{52FAAC00-FE2A-48B8-AB53-E389B571C101}" sibTransId="{05A1D239-291B-436A-82D3-FFA71EAEDC56}"/>
    <dgm:cxn modelId="{A727A2B8-94D9-4B74-AC67-AE6412C01798}" type="presOf" srcId="{4EEA12F1-2A39-431E-9D28-983B0D749D48}" destId="{F687BC69-D879-4013-B79A-7732A631CB11}" srcOrd="0" destOrd="0" presId="urn:microsoft.com/office/officeart/2005/8/layout/vProcess5"/>
    <dgm:cxn modelId="{8EDF3745-484E-43DD-B298-32409B7D706B}" type="presOf" srcId="{4D7DF93A-8AA9-4E2D-ADA5-403920C856A5}" destId="{C060E575-662E-4CD6-AF9B-2FE72F2B8F4B}" srcOrd="1" destOrd="0" presId="urn:microsoft.com/office/officeart/2005/8/layout/vProcess5"/>
    <dgm:cxn modelId="{44FFD56A-21DF-4EDD-A455-D7290D8DCC11}" type="presParOf" srcId="{E720F7A7-B7C7-4A6A-99C0-0917B7FDA376}" destId="{CB205811-E483-426E-9578-2655CDD229CA}" srcOrd="0" destOrd="0" presId="urn:microsoft.com/office/officeart/2005/8/layout/vProcess5"/>
    <dgm:cxn modelId="{073C047B-504A-4832-9228-79627463DED0}" type="presParOf" srcId="{E720F7A7-B7C7-4A6A-99C0-0917B7FDA376}" destId="{728C939A-BA84-4181-AA2E-2B17398E483C}" srcOrd="1" destOrd="0" presId="urn:microsoft.com/office/officeart/2005/8/layout/vProcess5"/>
    <dgm:cxn modelId="{83815953-865F-495E-9AD5-7A6A2EC844DB}" type="presParOf" srcId="{E720F7A7-B7C7-4A6A-99C0-0917B7FDA376}" destId="{FD97BD19-3ABC-4A8A-9F94-D6027D2785B6}" srcOrd="2" destOrd="0" presId="urn:microsoft.com/office/officeart/2005/8/layout/vProcess5"/>
    <dgm:cxn modelId="{88113FA8-8FF4-4155-A735-D3C7F7325751}" type="presParOf" srcId="{E720F7A7-B7C7-4A6A-99C0-0917B7FDA376}" destId="{BEBC0853-38FB-46DF-B106-440D42493F44}" srcOrd="3" destOrd="0" presId="urn:microsoft.com/office/officeart/2005/8/layout/vProcess5"/>
    <dgm:cxn modelId="{3338CF04-C648-47F3-91D1-E126FDC33E04}" type="presParOf" srcId="{E720F7A7-B7C7-4A6A-99C0-0917B7FDA376}" destId="{F687BC69-D879-4013-B79A-7732A631CB11}" srcOrd="4" destOrd="0" presId="urn:microsoft.com/office/officeart/2005/8/layout/vProcess5"/>
    <dgm:cxn modelId="{82E9DFAD-3D4E-4662-A089-A69594E509D4}" type="presParOf" srcId="{E720F7A7-B7C7-4A6A-99C0-0917B7FDA376}" destId="{8B68ED50-1C79-45F7-8A61-94670897A895}" srcOrd="5" destOrd="0" presId="urn:microsoft.com/office/officeart/2005/8/layout/vProcess5"/>
    <dgm:cxn modelId="{F397AD1D-9E51-404D-A2D5-915071171EFF}" type="presParOf" srcId="{E720F7A7-B7C7-4A6A-99C0-0917B7FDA376}" destId="{6F4E785F-0C1E-43C0-86E8-414C5DB1491A}" srcOrd="6" destOrd="0" presId="urn:microsoft.com/office/officeart/2005/8/layout/vProcess5"/>
    <dgm:cxn modelId="{B392BC40-70C6-4D8B-BCB9-3E2E9226430D}" type="presParOf" srcId="{E720F7A7-B7C7-4A6A-99C0-0917B7FDA376}" destId="{9E2A54E8-E948-4FA0-9EE2-D8E3B8C2A21A}" srcOrd="7" destOrd="0" presId="urn:microsoft.com/office/officeart/2005/8/layout/vProcess5"/>
    <dgm:cxn modelId="{102ADBA7-B0B6-4B1D-88B7-15E4A7BA51BC}" type="presParOf" srcId="{E720F7A7-B7C7-4A6A-99C0-0917B7FDA376}" destId="{D2049164-8034-42ED-91AA-9297365B5C5A}" srcOrd="8" destOrd="0" presId="urn:microsoft.com/office/officeart/2005/8/layout/vProcess5"/>
    <dgm:cxn modelId="{2B4E8CCA-FC23-46A5-B07C-44246587EA50}" type="presParOf" srcId="{E720F7A7-B7C7-4A6A-99C0-0917B7FDA376}" destId="{D2830F32-0496-4849-862E-608498A49F78}" srcOrd="9" destOrd="0" presId="urn:microsoft.com/office/officeart/2005/8/layout/vProcess5"/>
    <dgm:cxn modelId="{737ACCAD-472C-41CE-A649-5DAC0C347944}" type="presParOf" srcId="{E720F7A7-B7C7-4A6A-99C0-0917B7FDA376}" destId="{C40F51BE-50DD-403A-9008-418F38DBBD14}" srcOrd="10" destOrd="0" presId="urn:microsoft.com/office/officeart/2005/8/layout/vProcess5"/>
    <dgm:cxn modelId="{A3B89877-A4CF-46F4-B239-7D31EEFD8AC6}" type="presParOf" srcId="{E720F7A7-B7C7-4A6A-99C0-0917B7FDA376}" destId="{FBEF98DE-A6E1-4C96-BC91-B9E1CE31E35F}" srcOrd="11" destOrd="0" presId="urn:microsoft.com/office/officeart/2005/8/layout/vProcess5"/>
    <dgm:cxn modelId="{B65BCAD2-D27A-4A00-AA24-659C10074C68}" type="presParOf" srcId="{E720F7A7-B7C7-4A6A-99C0-0917B7FDA376}" destId="{674B3717-85B5-4B20-9191-C325BD723F35}" srcOrd="12" destOrd="0" presId="urn:microsoft.com/office/officeart/2005/8/layout/vProcess5"/>
    <dgm:cxn modelId="{1A666EFF-34B8-4543-B4D1-DDFDD6E760BA}" type="presParOf" srcId="{E720F7A7-B7C7-4A6A-99C0-0917B7FDA376}" destId="{45CC70C2-E220-4FE3-91D4-26E3895E8810}" srcOrd="13" destOrd="0" presId="urn:microsoft.com/office/officeart/2005/8/layout/vProcess5"/>
    <dgm:cxn modelId="{C007D322-7223-4653-B9FA-85E6D435230D}" type="presParOf" srcId="{E720F7A7-B7C7-4A6A-99C0-0917B7FDA376}" destId="{C060E575-662E-4CD6-AF9B-2FE72F2B8F4B}"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8A349E3-C9A2-4A8B-BC28-98F626472D25}"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GB"/>
        </a:p>
      </dgm:t>
    </dgm:pt>
    <dgm:pt modelId="{A745B1E4-8C4E-4DC5-9361-2D4E2221D1C3}">
      <dgm:prSet phldrT="[טקסט]" custT="1"/>
      <dgm:spPr/>
      <dgm:t>
        <a:bodyPr/>
        <a:lstStyle/>
        <a:p>
          <a:pPr algn="r" rtl="1"/>
          <a:r>
            <a:rPr lang="ar-SA" sz="2300" dirty="0" smtClean="0"/>
            <a:t>طلبت </a:t>
          </a:r>
          <a:r>
            <a:rPr lang="ar-SA" sz="2300" dirty="0" err="1" smtClean="0"/>
            <a:t>الحكومه</a:t>
          </a:r>
          <a:r>
            <a:rPr lang="ar-SA" sz="2300" dirty="0" smtClean="0"/>
            <a:t> من نابليون قيادة الجيش ضد انجلترا</a:t>
          </a:r>
          <a:endParaRPr lang="en-GB" sz="2300" dirty="0"/>
        </a:p>
      </dgm:t>
    </dgm:pt>
    <dgm:pt modelId="{284A16E0-D3F6-4FC4-A88A-91A555077C66}" type="parTrans" cxnId="{A8EE635B-7516-49A5-925D-2D04747FA7AE}">
      <dgm:prSet/>
      <dgm:spPr/>
      <dgm:t>
        <a:bodyPr/>
        <a:lstStyle/>
        <a:p>
          <a:pPr algn="r" rtl="1"/>
          <a:endParaRPr lang="en-GB" sz="2300"/>
        </a:p>
      </dgm:t>
    </dgm:pt>
    <dgm:pt modelId="{5633438A-5E55-43F3-B2C2-28B120B79E27}" type="sibTrans" cxnId="{A8EE635B-7516-49A5-925D-2D04747FA7AE}">
      <dgm:prSet custT="1"/>
      <dgm:spPr/>
      <dgm:t>
        <a:bodyPr/>
        <a:lstStyle/>
        <a:p>
          <a:pPr algn="r" rtl="1"/>
          <a:endParaRPr lang="en-GB" sz="2300"/>
        </a:p>
      </dgm:t>
    </dgm:pt>
    <dgm:pt modelId="{B1055ED6-F9EA-473C-A54B-712C8D0BC1AA}">
      <dgm:prSet phldrT="[טקסט]" custT="1"/>
      <dgm:spPr/>
      <dgm:t>
        <a:bodyPr/>
        <a:lstStyle/>
        <a:p>
          <a:pPr algn="r" rtl="1"/>
          <a:r>
            <a:rPr lang="ar-SA" sz="2300" dirty="0" smtClean="0"/>
            <a:t>عرض عليهم نابليون التوجه الى مصر وضرب مصالحهم في </a:t>
          </a:r>
          <a:r>
            <a:rPr lang="ar-SA" sz="2300" dirty="0" err="1" smtClean="0"/>
            <a:t>المنطقه</a:t>
          </a:r>
          <a:endParaRPr lang="en-GB" sz="2300" dirty="0"/>
        </a:p>
      </dgm:t>
    </dgm:pt>
    <dgm:pt modelId="{10934699-6B60-4156-B6D0-59D452229884}" type="parTrans" cxnId="{90AC06BA-73CF-4E5C-8EE2-168540C32373}">
      <dgm:prSet/>
      <dgm:spPr/>
      <dgm:t>
        <a:bodyPr/>
        <a:lstStyle/>
        <a:p>
          <a:pPr algn="r" rtl="1"/>
          <a:endParaRPr lang="en-GB" sz="2300"/>
        </a:p>
      </dgm:t>
    </dgm:pt>
    <dgm:pt modelId="{CFF20B68-CCE8-404B-AAB3-E56389BFB72B}" type="sibTrans" cxnId="{90AC06BA-73CF-4E5C-8EE2-168540C32373}">
      <dgm:prSet custT="1"/>
      <dgm:spPr/>
      <dgm:t>
        <a:bodyPr/>
        <a:lstStyle/>
        <a:p>
          <a:pPr algn="r" rtl="1"/>
          <a:endParaRPr lang="en-GB" sz="2300"/>
        </a:p>
      </dgm:t>
    </dgm:pt>
    <dgm:pt modelId="{B8312BBD-EC7D-4495-BED1-4F34D2412E2A}">
      <dgm:prSet phldrT="[טקסט]" custT="1"/>
      <dgm:spPr/>
      <dgm:t>
        <a:bodyPr/>
        <a:lstStyle/>
        <a:p>
          <a:pPr algn="r" rtl="1"/>
          <a:r>
            <a:rPr lang="ar-SA" sz="2300" dirty="0" smtClean="0"/>
            <a:t>وافقت </a:t>
          </a:r>
          <a:r>
            <a:rPr lang="ar-SA" sz="2300" dirty="0" err="1" smtClean="0"/>
            <a:t>الحكومه</a:t>
          </a:r>
          <a:r>
            <a:rPr lang="ar-SA" sz="2300" dirty="0" smtClean="0"/>
            <a:t> ورات بذلك سببا في ابتعاده عن فرنسا للحد من نفوذه والتايد له</a:t>
          </a:r>
          <a:endParaRPr lang="en-GB" sz="2300" dirty="0"/>
        </a:p>
      </dgm:t>
    </dgm:pt>
    <dgm:pt modelId="{94CF4325-EFD6-465A-A94B-381C9975B2D7}" type="parTrans" cxnId="{1CF69C25-5464-43A4-A0FD-A0B90542DA70}">
      <dgm:prSet/>
      <dgm:spPr/>
      <dgm:t>
        <a:bodyPr/>
        <a:lstStyle/>
        <a:p>
          <a:pPr algn="r" rtl="1"/>
          <a:endParaRPr lang="en-GB" sz="2300"/>
        </a:p>
      </dgm:t>
    </dgm:pt>
    <dgm:pt modelId="{4A475991-C168-4676-BAB6-ECAA6287A722}" type="sibTrans" cxnId="{1CF69C25-5464-43A4-A0FD-A0B90542DA70}">
      <dgm:prSet custT="1"/>
      <dgm:spPr/>
      <dgm:t>
        <a:bodyPr/>
        <a:lstStyle/>
        <a:p>
          <a:pPr algn="r" rtl="1"/>
          <a:endParaRPr lang="en-GB" sz="2300"/>
        </a:p>
      </dgm:t>
    </dgm:pt>
    <dgm:pt modelId="{79257B3C-2539-4B02-8A20-67AC29854FC4}">
      <dgm:prSet phldrT="[טקסט]" custT="1"/>
      <dgm:spPr/>
      <dgm:t>
        <a:bodyPr/>
        <a:lstStyle/>
        <a:p>
          <a:pPr algn="r" rtl="1"/>
          <a:r>
            <a:rPr lang="ar-SA" sz="2300" dirty="0" smtClean="0"/>
            <a:t>1798 انتصر نابليون على مصر</a:t>
          </a:r>
          <a:endParaRPr lang="en-GB" sz="2300" dirty="0"/>
        </a:p>
      </dgm:t>
    </dgm:pt>
    <dgm:pt modelId="{B4F015F5-F2CC-478C-8473-8BE3C8581FD0}" type="parTrans" cxnId="{B279948C-E89A-471E-845A-E153A609EBBC}">
      <dgm:prSet/>
      <dgm:spPr/>
      <dgm:t>
        <a:bodyPr/>
        <a:lstStyle/>
        <a:p>
          <a:pPr algn="r" rtl="1"/>
          <a:endParaRPr lang="en-GB" sz="2300"/>
        </a:p>
      </dgm:t>
    </dgm:pt>
    <dgm:pt modelId="{5FF6EA21-7DE4-42D5-B6D5-0837D727F38C}" type="sibTrans" cxnId="{B279948C-E89A-471E-845A-E153A609EBBC}">
      <dgm:prSet custT="1"/>
      <dgm:spPr/>
      <dgm:t>
        <a:bodyPr/>
        <a:lstStyle/>
        <a:p>
          <a:pPr algn="r" rtl="1"/>
          <a:endParaRPr lang="en-GB" sz="2300"/>
        </a:p>
      </dgm:t>
    </dgm:pt>
    <dgm:pt modelId="{1FE35412-97B4-4F5E-B615-75E93240CF77}">
      <dgm:prSet phldrT="[טקסט]" custT="1"/>
      <dgm:spPr/>
      <dgm:t>
        <a:bodyPr/>
        <a:lstStyle/>
        <a:p>
          <a:pPr algn="r" rtl="1"/>
          <a:r>
            <a:rPr lang="ar-SA" sz="2300" dirty="0" smtClean="0"/>
            <a:t>وتابع </a:t>
          </a:r>
          <a:r>
            <a:rPr lang="ar-SA" sz="2300" dirty="0" err="1" smtClean="0"/>
            <a:t>الحمله</a:t>
          </a:r>
          <a:r>
            <a:rPr lang="ar-SA" sz="2300" dirty="0" smtClean="0"/>
            <a:t> محاولا الدخول الى فلسطين لكنه لم يستطع</a:t>
          </a:r>
          <a:endParaRPr lang="en-GB" sz="2300" dirty="0"/>
        </a:p>
      </dgm:t>
    </dgm:pt>
    <dgm:pt modelId="{14A33A07-37DF-4E9B-BD1D-0DD7BB2348BD}" type="parTrans" cxnId="{671DDF69-454F-4A18-8962-122BAB122F51}">
      <dgm:prSet/>
      <dgm:spPr/>
      <dgm:t>
        <a:bodyPr/>
        <a:lstStyle/>
        <a:p>
          <a:pPr algn="r" rtl="1"/>
          <a:endParaRPr lang="en-GB" sz="2300"/>
        </a:p>
      </dgm:t>
    </dgm:pt>
    <dgm:pt modelId="{30D48FF4-FCED-4B35-A5D2-A7AAADBAAB77}" type="sibTrans" cxnId="{671DDF69-454F-4A18-8962-122BAB122F51}">
      <dgm:prSet/>
      <dgm:spPr/>
      <dgm:t>
        <a:bodyPr/>
        <a:lstStyle/>
        <a:p>
          <a:pPr algn="r" rtl="1"/>
          <a:endParaRPr lang="en-GB" sz="2300"/>
        </a:p>
      </dgm:t>
    </dgm:pt>
    <dgm:pt modelId="{F160C5FD-6F95-43BB-AF01-5C8144F1D33F}" type="pres">
      <dgm:prSet presAssocID="{C8A349E3-C9A2-4A8B-BC28-98F626472D25}" presName="diagram" presStyleCnt="0">
        <dgm:presLayoutVars>
          <dgm:dir/>
          <dgm:resizeHandles val="exact"/>
        </dgm:presLayoutVars>
      </dgm:prSet>
      <dgm:spPr/>
      <dgm:t>
        <a:bodyPr/>
        <a:lstStyle/>
        <a:p>
          <a:endParaRPr lang="en-GB"/>
        </a:p>
      </dgm:t>
    </dgm:pt>
    <dgm:pt modelId="{2C937A5D-7B40-4CF4-A314-53074CC6FF52}" type="pres">
      <dgm:prSet presAssocID="{A745B1E4-8C4E-4DC5-9361-2D4E2221D1C3}" presName="node" presStyleLbl="node1" presStyleIdx="0" presStyleCnt="5">
        <dgm:presLayoutVars>
          <dgm:bulletEnabled val="1"/>
        </dgm:presLayoutVars>
      </dgm:prSet>
      <dgm:spPr/>
      <dgm:t>
        <a:bodyPr/>
        <a:lstStyle/>
        <a:p>
          <a:endParaRPr lang="en-GB"/>
        </a:p>
      </dgm:t>
    </dgm:pt>
    <dgm:pt modelId="{208F3915-1A1D-4CBF-893A-DBE03F8F834B}" type="pres">
      <dgm:prSet presAssocID="{5633438A-5E55-43F3-B2C2-28B120B79E27}" presName="sibTrans" presStyleLbl="sibTrans2D1" presStyleIdx="0" presStyleCnt="4"/>
      <dgm:spPr/>
      <dgm:t>
        <a:bodyPr/>
        <a:lstStyle/>
        <a:p>
          <a:endParaRPr lang="en-GB"/>
        </a:p>
      </dgm:t>
    </dgm:pt>
    <dgm:pt modelId="{76168869-B73C-4D01-AC59-391E732E2094}" type="pres">
      <dgm:prSet presAssocID="{5633438A-5E55-43F3-B2C2-28B120B79E27}" presName="connectorText" presStyleLbl="sibTrans2D1" presStyleIdx="0" presStyleCnt="4"/>
      <dgm:spPr/>
      <dgm:t>
        <a:bodyPr/>
        <a:lstStyle/>
        <a:p>
          <a:endParaRPr lang="en-GB"/>
        </a:p>
      </dgm:t>
    </dgm:pt>
    <dgm:pt modelId="{726F5521-118E-4ECC-A102-8C22F78D4504}" type="pres">
      <dgm:prSet presAssocID="{B1055ED6-F9EA-473C-A54B-712C8D0BC1AA}" presName="node" presStyleLbl="node1" presStyleIdx="1" presStyleCnt="5">
        <dgm:presLayoutVars>
          <dgm:bulletEnabled val="1"/>
        </dgm:presLayoutVars>
      </dgm:prSet>
      <dgm:spPr/>
      <dgm:t>
        <a:bodyPr/>
        <a:lstStyle/>
        <a:p>
          <a:endParaRPr lang="en-GB"/>
        </a:p>
      </dgm:t>
    </dgm:pt>
    <dgm:pt modelId="{B183AEFC-DCE4-4309-A476-FF6629788EEB}" type="pres">
      <dgm:prSet presAssocID="{CFF20B68-CCE8-404B-AAB3-E56389BFB72B}" presName="sibTrans" presStyleLbl="sibTrans2D1" presStyleIdx="1" presStyleCnt="4"/>
      <dgm:spPr/>
      <dgm:t>
        <a:bodyPr/>
        <a:lstStyle/>
        <a:p>
          <a:endParaRPr lang="en-GB"/>
        </a:p>
      </dgm:t>
    </dgm:pt>
    <dgm:pt modelId="{F32AF903-79CC-4485-8527-7676FFC020B9}" type="pres">
      <dgm:prSet presAssocID="{CFF20B68-CCE8-404B-AAB3-E56389BFB72B}" presName="connectorText" presStyleLbl="sibTrans2D1" presStyleIdx="1" presStyleCnt="4"/>
      <dgm:spPr/>
      <dgm:t>
        <a:bodyPr/>
        <a:lstStyle/>
        <a:p>
          <a:endParaRPr lang="en-GB"/>
        </a:p>
      </dgm:t>
    </dgm:pt>
    <dgm:pt modelId="{BD58B8CD-1ADE-4CEE-ACB0-8AC98F937899}" type="pres">
      <dgm:prSet presAssocID="{B8312BBD-EC7D-4495-BED1-4F34D2412E2A}" presName="node" presStyleLbl="node1" presStyleIdx="2" presStyleCnt="5">
        <dgm:presLayoutVars>
          <dgm:bulletEnabled val="1"/>
        </dgm:presLayoutVars>
      </dgm:prSet>
      <dgm:spPr/>
      <dgm:t>
        <a:bodyPr/>
        <a:lstStyle/>
        <a:p>
          <a:endParaRPr lang="en-GB"/>
        </a:p>
      </dgm:t>
    </dgm:pt>
    <dgm:pt modelId="{4801C479-E345-458B-A7A4-210C55B8DF38}" type="pres">
      <dgm:prSet presAssocID="{4A475991-C168-4676-BAB6-ECAA6287A722}" presName="sibTrans" presStyleLbl="sibTrans2D1" presStyleIdx="2" presStyleCnt="4"/>
      <dgm:spPr/>
      <dgm:t>
        <a:bodyPr/>
        <a:lstStyle/>
        <a:p>
          <a:endParaRPr lang="en-GB"/>
        </a:p>
      </dgm:t>
    </dgm:pt>
    <dgm:pt modelId="{BEA85EC6-36CB-470C-802E-84080990CA3A}" type="pres">
      <dgm:prSet presAssocID="{4A475991-C168-4676-BAB6-ECAA6287A722}" presName="connectorText" presStyleLbl="sibTrans2D1" presStyleIdx="2" presStyleCnt="4"/>
      <dgm:spPr/>
      <dgm:t>
        <a:bodyPr/>
        <a:lstStyle/>
        <a:p>
          <a:endParaRPr lang="en-GB"/>
        </a:p>
      </dgm:t>
    </dgm:pt>
    <dgm:pt modelId="{B282FEDC-D735-4324-9EFB-F0A4B8D7561E}" type="pres">
      <dgm:prSet presAssocID="{79257B3C-2539-4B02-8A20-67AC29854FC4}" presName="node" presStyleLbl="node1" presStyleIdx="3" presStyleCnt="5">
        <dgm:presLayoutVars>
          <dgm:bulletEnabled val="1"/>
        </dgm:presLayoutVars>
      </dgm:prSet>
      <dgm:spPr/>
      <dgm:t>
        <a:bodyPr/>
        <a:lstStyle/>
        <a:p>
          <a:endParaRPr lang="en-GB"/>
        </a:p>
      </dgm:t>
    </dgm:pt>
    <dgm:pt modelId="{A52885C4-5248-45F5-B648-ACC59F32AC8E}" type="pres">
      <dgm:prSet presAssocID="{5FF6EA21-7DE4-42D5-B6D5-0837D727F38C}" presName="sibTrans" presStyleLbl="sibTrans2D1" presStyleIdx="3" presStyleCnt="4"/>
      <dgm:spPr/>
      <dgm:t>
        <a:bodyPr/>
        <a:lstStyle/>
        <a:p>
          <a:endParaRPr lang="en-GB"/>
        </a:p>
      </dgm:t>
    </dgm:pt>
    <dgm:pt modelId="{8E654789-B4B6-4B8A-B2A2-FAC8D736BC16}" type="pres">
      <dgm:prSet presAssocID="{5FF6EA21-7DE4-42D5-B6D5-0837D727F38C}" presName="connectorText" presStyleLbl="sibTrans2D1" presStyleIdx="3" presStyleCnt="4"/>
      <dgm:spPr/>
      <dgm:t>
        <a:bodyPr/>
        <a:lstStyle/>
        <a:p>
          <a:endParaRPr lang="en-GB"/>
        </a:p>
      </dgm:t>
    </dgm:pt>
    <dgm:pt modelId="{2C7D83F2-600A-49C1-A5CE-6E7E04C2E348}" type="pres">
      <dgm:prSet presAssocID="{1FE35412-97B4-4F5E-B615-75E93240CF77}" presName="node" presStyleLbl="node1" presStyleIdx="4" presStyleCnt="5">
        <dgm:presLayoutVars>
          <dgm:bulletEnabled val="1"/>
        </dgm:presLayoutVars>
      </dgm:prSet>
      <dgm:spPr/>
      <dgm:t>
        <a:bodyPr/>
        <a:lstStyle/>
        <a:p>
          <a:endParaRPr lang="en-GB"/>
        </a:p>
      </dgm:t>
    </dgm:pt>
  </dgm:ptLst>
  <dgm:cxnLst>
    <dgm:cxn modelId="{987F2406-986A-4FFB-B404-26CB328EC2E4}" type="presOf" srcId="{CFF20B68-CCE8-404B-AAB3-E56389BFB72B}" destId="{B183AEFC-DCE4-4309-A476-FF6629788EEB}" srcOrd="0" destOrd="0" presId="urn:microsoft.com/office/officeart/2005/8/layout/process5"/>
    <dgm:cxn modelId="{E53C14AB-6787-4A7B-A2BE-53C3B64F30B4}" type="presOf" srcId="{4A475991-C168-4676-BAB6-ECAA6287A722}" destId="{4801C479-E345-458B-A7A4-210C55B8DF38}" srcOrd="0" destOrd="0" presId="urn:microsoft.com/office/officeart/2005/8/layout/process5"/>
    <dgm:cxn modelId="{5F532118-9F2B-4E04-8010-F0B36BE56FE4}" type="presOf" srcId="{C8A349E3-C9A2-4A8B-BC28-98F626472D25}" destId="{F160C5FD-6F95-43BB-AF01-5C8144F1D33F}" srcOrd="0" destOrd="0" presId="urn:microsoft.com/office/officeart/2005/8/layout/process5"/>
    <dgm:cxn modelId="{65A4DFAB-606C-4FB1-A5CA-449F6369E277}" type="presOf" srcId="{B8312BBD-EC7D-4495-BED1-4F34D2412E2A}" destId="{BD58B8CD-1ADE-4CEE-ACB0-8AC98F937899}" srcOrd="0" destOrd="0" presId="urn:microsoft.com/office/officeart/2005/8/layout/process5"/>
    <dgm:cxn modelId="{91693F37-C34D-49D3-B6D4-2B82D9877870}" type="presOf" srcId="{1FE35412-97B4-4F5E-B615-75E93240CF77}" destId="{2C7D83F2-600A-49C1-A5CE-6E7E04C2E348}" srcOrd="0" destOrd="0" presId="urn:microsoft.com/office/officeart/2005/8/layout/process5"/>
    <dgm:cxn modelId="{1ECE9ED5-8FCE-4094-BA5D-BC2F3D4D6F5D}" type="presOf" srcId="{79257B3C-2539-4B02-8A20-67AC29854FC4}" destId="{B282FEDC-D735-4324-9EFB-F0A4B8D7561E}" srcOrd="0" destOrd="0" presId="urn:microsoft.com/office/officeart/2005/8/layout/process5"/>
    <dgm:cxn modelId="{90AC06BA-73CF-4E5C-8EE2-168540C32373}" srcId="{C8A349E3-C9A2-4A8B-BC28-98F626472D25}" destId="{B1055ED6-F9EA-473C-A54B-712C8D0BC1AA}" srcOrd="1" destOrd="0" parTransId="{10934699-6B60-4156-B6D0-59D452229884}" sibTransId="{CFF20B68-CCE8-404B-AAB3-E56389BFB72B}"/>
    <dgm:cxn modelId="{1CF69C25-5464-43A4-A0FD-A0B90542DA70}" srcId="{C8A349E3-C9A2-4A8B-BC28-98F626472D25}" destId="{B8312BBD-EC7D-4495-BED1-4F34D2412E2A}" srcOrd="2" destOrd="0" parTransId="{94CF4325-EFD6-465A-A94B-381C9975B2D7}" sibTransId="{4A475991-C168-4676-BAB6-ECAA6287A722}"/>
    <dgm:cxn modelId="{B797D22F-4A44-4365-A45C-894A90DF7D38}" type="presOf" srcId="{5633438A-5E55-43F3-B2C2-28B120B79E27}" destId="{76168869-B73C-4D01-AC59-391E732E2094}" srcOrd="1" destOrd="0" presId="urn:microsoft.com/office/officeart/2005/8/layout/process5"/>
    <dgm:cxn modelId="{A8EE635B-7516-49A5-925D-2D04747FA7AE}" srcId="{C8A349E3-C9A2-4A8B-BC28-98F626472D25}" destId="{A745B1E4-8C4E-4DC5-9361-2D4E2221D1C3}" srcOrd="0" destOrd="0" parTransId="{284A16E0-D3F6-4FC4-A88A-91A555077C66}" sibTransId="{5633438A-5E55-43F3-B2C2-28B120B79E27}"/>
    <dgm:cxn modelId="{4C42A65D-CE20-44BA-B17C-F346BF3D01F8}" type="presOf" srcId="{5FF6EA21-7DE4-42D5-B6D5-0837D727F38C}" destId="{8E654789-B4B6-4B8A-B2A2-FAC8D736BC16}" srcOrd="1" destOrd="0" presId="urn:microsoft.com/office/officeart/2005/8/layout/process5"/>
    <dgm:cxn modelId="{E46A48E8-347B-4662-8523-214DBD06C858}" type="presOf" srcId="{A745B1E4-8C4E-4DC5-9361-2D4E2221D1C3}" destId="{2C937A5D-7B40-4CF4-A314-53074CC6FF52}" srcOrd="0" destOrd="0" presId="urn:microsoft.com/office/officeart/2005/8/layout/process5"/>
    <dgm:cxn modelId="{B279948C-E89A-471E-845A-E153A609EBBC}" srcId="{C8A349E3-C9A2-4A8B-BC28-98F626472D25}" destId="{79257B3C-2539-4B02-8A20-67AC29854FC4}" srcOrd="3" destOrd="0" parTransId="{B4F015F5-F2CC-478C-8473-8BE3C8581FD0}" sibTransId="{5FF6EA21-7DE4-42D5-B6D5-0837D727F38C}"/>
    <dgm:cxn modelId="{7C879E11-CC11-4E00-B4D2-AF75009AD8E2}" type="presOf" srcId="{4A475991-C168-4676-BAB6-ECAA6287A722}" destId="{BEA85EC6-36CB-470C-802E-84080990CA3A}" srcOrd="1" destOrd="0" presId="urn:microsoft.com/office/officeart/2005/8/layout/process5"/>
    <dgm:cxn modelId="{228CDA01-ED35-4F7B-BCDF-84D27CFB2F41}" type="presOf" srcId="{CFF20B68-CCE8-404B-AAB3-E56389BFB72B}" destId="{F32AF903-79CC-4485-8527-7676FFC020B9}" srcOrd="1" destOrd="0" presId="urn:microsoft.com/office/officeart/2005/8/layout/process5"/>
    <dgm:cxn modelId="{671DDF69-454F-4A18-8962-122BAB122F51}" srcId="{C8A349E3-C9A2-4A8B-BC28-98F626472D25}" destId="{1FE35412-97B4-4F5E-B615-75E93240CF77}" srcOrd="4" destOrd="0" parTransId="{14A33A07-37DF-4E9B-BD1D-0DD7BB2348BD}" sibTransId="{30D48FF4-FCED-4B35-A5D2-A7AAADBAAB77}"/>
    <dgm:cxn modelId="{34289416-9110-476C-AF18-DC40F04775FA}" type="presOf" srcId="{5FF6EA21-7DE4-42D5-B6D5-0837D727F38C}" destId="{A52885C4-5248-45F5-B648-ACC59F32AC8E}" srcOrd="0" destOrd="0" presId="urn:microsoft.com/office/officeart/2005/8/layout/process5"/>
    <dgm:cxn modelId="{C81021D5-6A75-4E95-B2C6-3C8DF2578AFB}" type="presOf" srcId="{B1055ED6-F9EA-473C-A54B-712C8D0BC1AA}" destId="{726F5521-118E-4ECC-A102-8C22F78D4504}" srcOrd="0" destOrd="0" presId="urn:microsoft.com/office/officeart/2005/8/layout/process5"/>
    <dgm:cxn modelId="{E1F19E1C-AAFC-4E00-BA92-3B04E008BBFB}" type="presOf" srcId="{5633438A-5E55-43F3-B2C2-28B120B79E27}" destId="{208F3915-1A1D-4CBF-893A-DBE03F8F834B}" srcOrd="0" destOrd="0" presId="urn:microsoft.com/office/officeart/2005/8/layout/process5"/>
    <dgm:cxn modelId="{C3A05DE5-8D28-45E9-8CE4-AC4F65064615}" type="presParOf" srcId="{F160C5FD-6F95-43BB-AF01-5C8144F1D33F}" destId="{2C937A5D-7B40-4CF4-A314-53074CC6FF52}" srcOrd="0" destOrd="0" presId="urn:microsoft.com/office/officeart/2005/8/layout/process5"/>
    <dgm:cxn modelId="{978EC3F7-4574-464D-8028-8FA678C2E104}" type="presParOf" srcId="{F160C5FD-6F95-43BB-AF01-5C8144F1D33F}" destId="{208F3915-1A1D-4CBF-893A-DBE03F8F834B}" srcOrd="1" destOrd="0" presId="urn:microsoft.com/office/officeart/2005/8/layout/process5"/>
    <dgm:cxn modelId="{783EE815-E3AE-446D-B040-8C668CC2F8B0}" type="presParOf" srcId="{208F3915-1A1D-4CBF-893A-DBE03F8F834B}" destId="{76168869-B73C-4D01-AC59-391E732E2094}" srcOrd="0" destOrd="0" presId="urn:microsoft.com/office/officeart/2005/8/layout/process5"/>
    <dgm:cxn modelId="{B13A5E79-4EFD-401D-BFCA-6580DC7B959C}" type="presParOf" srcId="{F160C5FD-6F95-43BB-AF01-5C8144F1D33F}" destId="{726F5521-118E-4ECC-A102-8C22F78D4504}" srcOrd="2" destOrd="0" presId="urn:microsoft.com/office/officeart/2005/8/layout/process5"/>
    <dgm:cxn modelId="{7EE3B4FF-7B86-4E6F-90E5-8875D80940FC}" type="presParOf" srcId="{F160C5FD-6F95-43BB-AF01-5C8144F1D33F}" destId="{B183AEFC-DCE4-4309-A476-FF6629788EEB}" srcOrd="3" destOrd="0" presId="urn:microsoft.com/office/officeart/2005/8/layout/process5"/>
    <dgm:cxn modelId="{58A6095E-0BFB-4E6B-8DC1-BF89C813515A}" type="presParOf" srcId="{B183AEFC-DCE4-4309-A476-FF6629788EEB}" destId="{F32AF903-79CC-4485-8527-7676FFC020B9}" srcOrd="0" destOrd="0" presId="urn:microsoft.com/office/officeart/2005/8/layout/process5"/>
    <dgm:cxn modelId="{D7264D80-6D8B-4474-BCE8-7982CBF7BA81}" type="presParOf" srcId="{F160C5FD-6F95-43BB-AF01-5C8144F1D33F}" destId="{BD58B8CD-1ADE-4CEE-ACB0-8AC98F937899}" srcOrd="4" destOrd="0" presId="urn:microsoft.com/office/officeart/2005/8/layout/process5"/>
    <dgm:cxn modelId="{287A8D92-8030-4184-99AD-EA90EFD255A1}" type="presParOf" srcId="{F160C5FD-6F95-43BB-AF01-5C8144F1D33F}" destId="{4801C479-E345-458B-A7A4-210C55B8DF38}" srcOrd="5" destOrd="0" presId="urn:microsoft.com/office/officeart/2005/8/layout/process5"/>
    <dgm:cxn modelId="{AB9F17CE-BA06-46A2-9F0D-74D6E8CF042B}" type="presParOf" srcId="{4801C479-E345-458B-A7A4-210C55B8DF38}" destId="{BEA85EC6-36CB-470C-802E-84080990CA3A}" srcOrd="0" destOrd="0" presId="urn:microsoft.com/office/officeart/2005/8/layout/process5"/>
    <dgm:cxn modelId="{D65A0C7D-C524-4177-8FB7-7C705AAD421F}" type="presParOf" srcId="{F160C5FD-6F95-43BB-AF01-5C8144F1D33F}" destId="{B282FEDC-D735-4324-9EFB-F0A4B8D7561E}" srcOrd="6" destOrd="0" presId="urn:microsoft.com/office/officeart/2005/8/layout/process5"/>
    <dgm:cxn modelId="{1B53933E-778C-4895-B969-07CE8DEB2A6B}" type="presParOf" srcId="{F160C5FD-6F95-43BB-AF01-5C8144F1D33F}" destId="{A52885C4-5248-45F5-B648-ACC59F32AC8E}" srcOrd="7" destOrd="0" presId="urn:microsoft.com/office/officeart/2005/8/layout/process5"/>
    <dgm:cxn modelId="{C4E3F640-9775-4266-AA08-9EE69C3690AC}" type="presParOf" srcId="{A52885C4-5248-45F5-B648-ACC59F32AC8E}" destId="{8E654789-B4B6-4B8A-B2A2-FAC8D736BC16}" srcOrd="0" destOrd="0" presId="urn:microsoft.com/office/officeart/2005/8/layout/process5"/>
    <dgm:cxn modelId="{DB78E076-49B4-41E1-B7E1-CF98B4F0D118}" type="presParOf" srcId="{F160C5FD-6F95-43BB-AF01-5C8144F1D33F}" destId="{2C7D83F2-600A-49C1-A5CE-6E7E04C2E348}" srcOrd="8"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6CF08CF-9764-43D8-BD13-FF280B5C8064}" type="doc">
      <dgm:prSet loTypeId="urn:microsoft.com/office/officeart/2005/8/layout/arrow5" loCatId="process" qsTypeId="urn:microsoft.com/office/officeart/2005/8/quickstyle/simple1" qsCatId="simple" csTypeId="urn:microsoft.com/office/officeart/2005/8/colors/accent1_2" csCatId="accent1" phldr="1"/>
      <dgm:spPr/>
      <dgm:t>
        <a:bodyPr/>
        <a:lstStyle/>
        <a:p>
          <a:endParaRPr lang="en-GB"/>
        </a:p>
      </dgm:t>
    </dgm:pt>
    <dgm:pt modelId="{4B6CD9A6-E23D-4A1F-8709-1AE9D75D3E50}">
      <dgm:prSet phldrT="[טקסט]"/>
      <dgm:spPr/>
      <dgm:t>
        <a:bodyPr/>
        <a:lstStyle/>
        <a:p>
          <a:r>
            <a:rPr lang="ar-SA" dirty="0" smtClean="0"/>
            <a:t>نمو </a:t>
          </a:r>
          <a:r>
            <a:rPr lang="ar-SA" dirty="0" err="1" smtClean="0"/>
            <a:t>الطبقه</a:t>
          </a:r>
          <a:r>
            <a:rPr lang="ar-SA" dirty="0" smtClean="0"/>
            <a:t> العمالية وتفاقم اوضاعها</a:t>
          </a:r>
          <a:endParaRPr lang="en-GB" dirty="0"/>
        </a:p>
      </dgm:t>
    </dgm:pt>
    <dgm:pt modelId="{AD702CD3-17CF-45DA-BB04-B4BE92C637E6}" type="parTrans" cxnId="{0F6A114D-EB94-433F-A39D-FDB6C76D4BC8}">
      <dgm:prSet/>
      <dgm:spPr/>
      <dgm:t>
        <a:bodyPr/>
        <a:lstStyle/>
        <a:p>
          <a:endParaRPr lang="en-GB"/>
        </a:p>
      </dgm:t>
    </dgm:pt>
    <dgm:pt modelId="{C8586A88-8116-4253-A4DC-E084E519EA97}" type="sibTrans" cxnId="{0F6A114D-EB94-433F-A39D-FDB6C76D4BC8}">
      <dgm:prSet/>
      <dgm:spPr/>
      <dgm:t>
        <a:bodyPr/>
        <a:lstStyle/>
        <a:p>
          <a:endParaRPr lang="en-GB"/>
        </a:p>
      </dgm:t>
    </dgm:pt>
    <dgm:pt modelId="{04AEFF94-396B-4872-9D5D-A4EBCC7FD3D8}">
      <dgm:prSet phldrT="[טקסט]"/>
      <dgm:spPr/>
      <dgm:t>
        <a:bodyPr/>
        <a:lstStyle/>
        <a:p>
          <a:r>
            <a:rPr lang="ar-SA" dirty="0" smtClean="0"/>
            <a:t>نمو </a:t>
          </a:r>
          <a:r>
            <a:rPr lang="ar-SA" dirty="0" err="1" smtClean="0"/>
            <a:t>الطبقه</a:t>
          </a:r>
          <a:r>
            <a:rPr lang="ar-SA" dirty="0" smtClean="0"/>
            <a:t> </a:t>
          </a:r>
          <a:r>
            <a:rPr lang="ar-SA" dirty="0" err="1" smtClean="0"/>
            <a:t>الرأسماليه</a:t>
          </a:r>
          <a:r>
            <a:rPr lang="ar-SA" dirty="0" smtClean="0"/>
            <a:t> </a:t>
          </a:r>
          <a:r>
            <a:rPr lang="ar-SA" dirty="0" err="1" smtClean="0"/>
            <a:t>الصناعيه</a:t>
          </a:r>
          <a:r>
            <a:rPr lang="ar-SA" dirty="0" smtClean="0"/>
            <a:t> وتزايد ارباحها</a:t>
          </a:r>
          <a:endParaRPr lang="en-GB" dirty="0"/>
        </a:p>
      </dgm:t>
    </dgm:pt>
    <dgm:pt modelId="{E871E60E-BFF8-4A58-9659-3BBB732F725A}" type="parTrans" cxnId="{DC0014D7-70B0-4BCE-AE44-AD3D501D6264}">
      <dgm:prSet/>
      <dgm:spPr/>
      <dgm:t>
        <a:bodyPr/>
        <a:lstStyle/>
        <a:p>
          <a:endParaRPr lang="en-GB"/>
        </a:p>
      </dgm:t>
    </dgm:pt>
    <dgm:pt modelId="{14C9BA80-7CC2-473E-9F41-F37FE8225184}" type="sibTrans" cxnId="{DC0014D7-70B0-4BCE-AE44-AD3D501D6264}">
      <dgm:prSet/>
      <dgm:spPr/>
      <dgm:t>
        <a:bodyPr/>
        <a:lstStyle/>
        <a:p>
          <a:endParaRPr lang="en-GB"/>
        </a:p>
      </dgm:t>
    </dgm:pt>
    <dgm:pt modelId="{8BE77226-4874-4CE0-B6D0-AB44F69291B0}">
      <dgm:prSet phldrT="[טקסט]"/>
      <dgm:spPr/>
      <dgm:t>
        <a:bodyPr/>
        <a:lstStyle/>
        <a:p>
          <a:r>
            <a:rPr lang="ar-SA" dirty="0" smtClean="0"/>
            <a:t>تزايد </a:t>
          </a:r>
          <a:r>
            <a:rPr lang="ar-SA" dirty="0" err="1" smtClean="0"/>
            <a:t>الكثافه</a:t>
          </a:r>
          <a:r>
            <a:rPr lang="ar-SA" dirty="0" smtClean="0"/>
            <a:t> السكانية ونمو المدن</a:t>
          </a:r>
          <a:endParaRPr lang="en-GB" dirty="0"/>
        </a:p>
      </dgm:t>
    </dgm:pt>
    <dgm:pt modelId="{A12ACE2E-B6F5-4373-890D-BF24B2214B82}" type="parTrans" cxnId="{5C2747FC-90C9-46F4-836A-E683FB2234DE}">
      <dgm:prSet/>
      <dgm:spPr/>
      <dgm:t>
        <a:bodyPr/>
        <a:lstStyle/>
        <a:p>
          <a:endParaRPr lang="en-GB"/>
        </a:p>
      </dgm:t>
    </dgm:pt>
    <dgm:pt modelId="{FD1C9450-23FC-41CF-A4AA-980E86ED96D3}" type="sibTrans" cxnId="{5C2747FC-90C9-46F4-836A-E683FB2234DE}">
      <dgm:prSet/>
      <dgm:spPr/>
      <dgm:t>
        <a:bodyPr/>
        <a:lstStyle/>
        <a:p>
          <a:endParaRPr lang="en-GB"/>
        </a:p>
      </dgm:t>
    </dgm:pt>
    <dgm:pt modelId="{8BF49F3E-D9C4-48F2-AF79-1632D09D5313}" type="pres">
      <dgm:prSet presAssocID="{06CF08CF-9764-43D8-BD13-FF280B5C8064}" presName="diagram" presStyleCnt="0">
        <dgm:presLayoutVars>
          <dgm:dir/>
          <dgm:resizeHandles val="exact"/>
        </dgm:presLayoutVars>
      </dgm:prSet>
      <dgm:spPr/>
      <dgm:t>
        <a:bodyPr/>
        <a:lstStyle/>
        <a:p>
          <a:endParaRPr lang="en-GB"/>
        </a:p>
      </dgm:t>
    </dgm:pt>
    <dgm:pt modelId="{E73DC833-C1A7-466E-8592-1D4CD6806979}" type="pres">
      <dgm:prSet presAssocID="{4B6CD9A6-E23D-4A1F-8709-1AE9D75D3E50}" presName="arrow" presStyleLbl="node1" presStyleIdx="0" presStyleCnt="3">
        <dgm:presLayoutVars>
          <dgm:bulletEnabled val="1"/>
        </dgm:presLayoutVars>
      </dgm:prSet>
      <dgm:spPr/>
      <dgm:t>
        <a:bodyPr/>
        <a:lstStyle/>
        <a:p>
          <a:endParaRPr lang="en-GB"/>
        </a:p>
      </dgm:t>
    </dgm:pt>
    <dgm:pt modelId="{281BA192-2682-49DD-B113-BF6E5BF627A2}" type="pres">
      <dgm:prSet presAssocID="{04AEFF94-396B-4872-9D5D-A4EBCC7FD3D8}" presName="arrow" presStyleLbl="node1" presStyleIdx="1" presStyleCnt="3">
        <dgm:presLayoutVars>
          <dgm:bulletEnabled val="1"/>
        </dgm:presLayoutVars>
      </dgm:prSet>
      <dgm:spPr/>
      <dgm:t>
        <a:bodyPr/>
        <a:lstStyle/>
        <a:p>
          <a:endParaRPr lang="en-GB"/>
        </a:p>
      </dgm:t>
    </dgm:pt>
    <dgm:pt modelId="{3FF7B2C2-00FB-48D4-A34D-BF4C8C85D1A6}" type="pres">
      <dgm:prSet presAssocID="{8BE77226-4874-4CE0-B6D0-AB44F69291B0}" presName="arrow" presStyleLbl="node1" presStyleIdx="2" presStyleCnt="3">
        <dgm:presLayoutVars>
          <dgm:bulletEnabled val="1"/>
        </dgm:presLayoutVars>
      </dgm:prSet>
      <dgm:spPr/>
      <dgm:t>
        <a:bodyPr/>
        <a:lstStyle/>
        <a:p>
          <a:endParaRPr lang="en-GB"/>
        </a:p>
      </dgm:t>
    </dgm:pt>
  </dgm:ptLst>
  <dgm:cxnLst>
    <dgm:cxn modelId="{1ECB6E99-EB48-4863-BFAC-4CD8693711CD}" type="presOf" srcId="{4B6CD9A6-E23D-4A1F-8709-1AE9D75D3E50}" destId="{E73DC833-C1A7-466E-8592-1D4CD6806979}" srcOrd="0" destOrd="0" presId="urn:microsoft.com/office/officeart/2005/8/layout/arrow5"/>
    <dgm:cxn modelId="{0F6A114D-EB94-433F-A39D-FDB6C76D4BC8}" srcId="{06CF08CF-9764-43D8-BD13-FF280B5C8064}" destId="{4B6CD9A6-E23D-4A1F-8709-1AE9D75D3E50}" srcOrd="0" destOrd="0" parTransId="{AD702CD3-17CF-45DA-BB04-B4BE92C637E6}" sibTransId="{C8586A88-8116-4253-A4DC-E084E519EA97}"/>
    <dgm:cxn modelId="{15DFF97F-77D9-45BE-A348-C693C33E9792}" type="presOf" srcId="{06CF08CF-9764-43D8-BD13-FF280B5C8064}" destId="{8BF49F3E-D9C4-48F2-AF79-1632D09D5313}" srcOrd="0" destOrd="0" presId="urn:microsoft.com/office/officeart/2005/8/layout/arrow5"/>
    <dgm:cxn modelId="{30EB7FAE-108B-41BE-B878-54CA6CC5C755}" type="presOf" srcId="{04AEFF94-396B-4872-9D5D-A4EBCC7FD3D8}" destId="{281BA192-2682-49DD-B113-BF6E5BF627A2}" srcOrd="0" destOrd="0" presId="urn:microsoft.com/office/officeart/2005/8/layout/arrow5"/>
    <dgm:cxn modelId="{DC0014D7-70B0-4BCE-AE44-AD3D501D6264}" srcId="{06CF08CF-9764-43D8-BD13-FF280B5C8064}" destId="{04AEFF94-396B-4872-9D5D-A4EBCC7FD3D8}" srcOrd="1" destOrd="0" parTransId="{E871E60E-BFF8-4A58-9659-3BBB732F725A}" sibTransId="{14C9BA80-7CC2-473E-9F41-F37FE8225184}"/>
    <dgm:cxn modelId="{C27BEA08-D9E9-4640-B442-81B0E87AFD72}" type="presOf" srcId="{8BE77226-4874-4CE0-B6D0-AB44F69291B0}" destId="{3FF7B2C2-00FB-48D4-A34D-BF4C8C85D1A6}" srcOrd="0" destOrd="0" presId="urn:microsoft.com/office/officeart/2005/8/layout/arrow5"/>
    <dgm:cxn modelId="{5C2747FC-90C9-46F4-836A-E683FB2234DE}" srcId="{06CF08CF-9764-43D8-BD13-FF280B5C8064}" destId="{8BE77226-4874-4CE0-B6D0-AB44F69291B0}" srcOrd="2" destOrd="0" parTransId="{A12ACE2E-B6F5-4373-890D-BF24B2214B82}" sibTransId="{FD1C9450-23FC-41CF-A4AA-980E86ED96D3}"/>
    <dgm:cxn modelId="{E4A0C443-F633-467F-9BBB-E3AD82BF1A68}" type="presParOf" srcId="{8BF49F3E-D9C4-48F2-AF79-1632D09D5313}" destId="{E73DC833-C1A7-466E-8592-1D4CD6806979}" srcOrd="0" destOrd="0" presId="urn:microsoft.com/office/officeart/2005/8/layout/arrow5"/>
    <dgm:cxn modelId="{A8E17982-BD34-4CF1-8057-F8EC930D693B}" type="presParOf" srcId="{8BF49F3E-D9C4-48F2-AF79-1632D09D5313}" destId="{281BA192-2682-49DD-B113-BF6E5BF627A2}" srcOrd="1" destOrd="0" presId="urn:microsoft.com/office/officeart/2005/8/layout/arrow5"/>
    <dgm:cxn modelId="{77209D6D-1D58-4403-A131-4E6A08C15F1D}" type="presParOf" srcId="{8BF49F3E-D9C4-48F2-AF79-1632D09D5313}" destId="{3FF7B2C2-00FB-48D4-A34D-BF4C8C85D1A6}" srcOrd="2"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2DD7AEB-490C-4289-9ACB-2A448C07F5F1}" type="doc">
      <dgm:prSet loTypeId="urn:microsoft.com/office/officeart/2005/8/layout/chevron2" loCatId="process" qsTypeId="urn:microsoft.com/office/officeart/2005/8/quickstyle/simple4" qsCatId="simple" csTypeId="urn:microsoft.com/office/officeart/2005/8/colors/accent1_2" csCatId="accent1"/>
      <dgm:spPr/>
      <dgm:t>
        <a:bodyPr/>
        <a:lstStyle/>
        <a:p>
          <a:endParaRPr lang="en-GB"/>
        </a:p>
      </dgm:t>
    </dgm:pt>
    <dgm:pt modelId="{57ABE4B7-3487-4F61-B84B-6045E69DBCA2}">
      <dgm:prSet/>
      <dgm:spPr/>
      <dgm:t>
        <a:bodyPr/>
        <a:lstStyle/>
        <a:p>
          <a:pPr rtl="1"/>
          <a:r>
            <a:rPr lang="ar-SA" smtClean="0"/>
            <a:t>النضال من اجل تحسين ظروف المعيشة في انجلترا:</a:t>
          </a:r>
          <a:endParaRPr lang="en-GB"/>
        </a:p>
      </dgm:t>
    </dgm:pt>
    <dgm:pt modelId="{7CCF31B2-B363-4B6D-8B6A-B2488AF5FB13}" type="parTrans" cxnId="{D2A3D6DA-430C-4560-9C94-94612AAF8CA1}">
      <dgm:prSet/>
      <dgm:spPr/>
      <dgm:t>
        <a:bodyPr/>
        <a:lstStyle/>
        <a:p>
          <a:endParaRPr lang="en-GB"/>
        </a:p>
      </dgm:t>
    </dgm:pt>
    <dgm:pt modelId="{5E133105-7639-462D-B5AE-B56CCC6A98DD}" type="sibTrans" cxnId="{D2A3D6DA-430C-4560-9C94-94612AAF8CA1}">
      <dgm:prSet/>
      <dgm:spPr/>
      <dgm:t>
        <a:bodyPr/>
        <a:lstStyle/>
        <a:p>
          <a:endParaRPr lang="en-GB"/>
        </a:p>
      </dgm:t>
    </dgm:pt>
    <dgm:pt modelId="{040C9E35-A889-4443-98F7-F2F66D167DF3}">
      <dgm:prSet/>
      <dgm:spPr/>
      <dgm:t>
        <a:bodyPr/>
        <a:lstStyle/>
        <a:p>
          <a:pPr rtl="1"/>
          <a:r>
            <a:rPr lang="ar-SA" dirty="0" smtClean="0"/>
            <a:t>لم يرضخ العمال طويلا لتلك الظروف فقد اقتحموا المصانع حاملين العصي- فقد دمروا المكنات التي تؤدي الى تقليص اجرة عمل العمال.</a:t>
          </a:r>
          <a:endParaRPr lang="en-GB" dirty="0"/>
        </a:p>
      </dgm:t>
    </dgm:pt>
    <dgm:pt modelId="{AB95793B-CA8B-4EDD-BB30-BF0ED72D6A41}" type="parTrans" cxnId="{F43D07B7-6CA6-4B49-BBD3-2E31E3910D85}">
      <dgm:prSet/>
      <dgm:spPr/>
      <dgm:t>
        <a:bodyPr/>
        <a:lstStyle/>
        <a:p>
          <a:endParaRPr lang="en-GB"/>
        </a:p>
      </dgm:t>
    </dgm:pt>
    <dgm:pt modelId="{F441717B-49A4-4E3D-98D5-1F9344D44907}" type="sibTrans" cxnId="{F43D07B7-6CA6-4B49-BBD3-2E31E3910D85}">
      <dgm:prSet/>
      <dgm:spPr/>
      <dgm:t>
        <a:bodyPr/>
        <a:lstStyle/>
        <a:p>
          <a:endParaRPr lang="en-GB"/>
        </a:p>
      </dgm:t>
    </dgm:pt>
    <dgm:pt modelId="{C88BBA27-DCCD-4391-BE48-C93F19082C5D}">
      <dgm:prSet/>
      <dgm:spPr/>
      <dgm:t>
        <a:bodyPr/>
        <a:lstStyle/>
        <a:p>
          <a:pPr rtl="1"/>
          <a:r>
            <a:rPr lang="ar-SA" smtClean="0"/>
            <a:t>لقد فرضو السلطات عقوبات صارمه على العمال الذين شاركوا في التدمير, سجنوا قسم واعدموا البعض وقاموا بالنفي.</a:t>
          </a:r>
          <a:endParaRPr lang="en-GB"/>
        </a:p>
      </dgm:t>
    </dgm:pt>
    <dgm:pt modelId="{935C4EA2-36FE-43CE-BB9C-8F334A31E228}" type="parTrans" cxnId="{54902B61-8068-44AD-80B0-47E7CF66C9B9}">
      <dgm:prSet/>
      <dgm:spPr/>
      <dgm:t>
        <a:bodyPr/>
        <a:lstStyle/>
        <a:p>
          <a:endParaRPr lang="en-GB"/>
        </a:p>
      </dgm:t>
    </dgm:pt>
    <dgm:pt modelId="{344B9E7F-2436-492C-A14D-A46C9998EAE1}" type="sibTrans" cxnId="{54902B61-8068-44AD-80B0-47E7CF66C9B9}">
      <dgm:prSet/>
      <dgm:spPr/>
      <dgm:t>
        <a:bodyPr/>
        <a:lstStyle/>
        <a:p>
          <a:endParaRPr lang="en-GB"/>
        </a:p>
      </dgm:t>
    </dgm:pt>
    <dgm:pt modelId="{7630D2C4-167D-49BA-9560-CE6E6DEE1EA1}">
      <dgm:prSet/>
      <dgm:spPr/>
      <dgm:t>
        <a:bodyPr/>
        <a:lstStyle/>
        <a:p>
          <a:pPr rtl="1"/>
          <a:r>
            <a:rPr lang="ar-SA" smtClean="0"/>
            <a:t>فقد كانت الاحكام القاسية هذه بداية لسن قوانين لصالح الطبقة العاملة.</a:t>
          </a:r>
          <a:endParaRPr lang="en-GB"/>
        </a:p>
      </dgm:t>
    </dgm:pt>
    <dgm:pt modelId="{3D9FB314-2DF1-4B0F-AD88-158EC8F0E250}" type="parTrans" cxnId="{A23CACBA-88FE-4262-BD7E-EEFF19540684}">
      <dgm:prSet/>
      <dgm:spPr/>
      <dgm:t>
        <a:bodyPr/>
        <a:lstStyle/>
        <a:p>
          <a:endParaRPr lang="en-GB"/>
        </a:p>
      </dgm:t>
    </dgm:pt>
    <dgm:pt modelId="{DC4605DA-1604-4F94-9C1D-6FBE7F8F9C33}" type="sibTrans" cxnId="{A23CACBA-88FE-4262-BD7E-EEFF19540684}">
      <dgm:prSet/>
      <dgm:spPr/>
      <dgm:t>
        <a:bodyPr/>
        <a:lstStyle/>
        <a:p>
          <a:endParaRPr lang="en-GB"/>
        </a:p>
      </dgm:t>
    </dgm:pt>
    <dgm:pt modelId="{55DBC451-1DF8-467E-A0D2-E1B4C8176FB5}">
      <dgm:prSet/>
      <dgm:spPr/>
      <dgm:t>
        <a:bodyPr/>
        <a:lstStyle/>
        <a:p>
          <a:pPr rtl="1"/>
          <a:r>
            <a:rPr lang="ar-SA" smtClean="0"/>
            <a:t>فقد اصدر قوانين التي تمنع التنظيمات العمالية التي تعمل الى صالح اصحاب العمل.</a:t>
          </a:r>
          <a:endParaRPr lang="en-GB"/>
        </a:p>
      </dgm:t>
    </dgm:pt>
    <dgm:pt modelId="{61537625-AEA1-41E4-8948-725652374420}" type="parTrans" cxnId="{6F081968-194D-47BF-B976-7FAFF485E083}">
      <dgm:prSet/>
      <dgm:spPr/>
      <dgm:t>
        <a:bodyPr/>
        <a:lstStyle/>
        <a:p>
          <a:endParaRPr lang="en-GB"/>
        </a:p>
      </dgm:t>
    </dgm:pt>
    <dgm:pt modelId="{7B4EA65C-C725-40F9-86B9-E75052DE2637}" type="sibTrans" cxnId="{6F081968-194D-47BF-B976-7FAFF485E083}">
      <dgm:prSet/>
      <dgm:spPr/>
      <dgm:t>
        <a:bodyPr/>
        <a:lstStyle/>
        <a:p>
          <a:endParaRPr lang="en-GB"/>
        </a:p>
      </dgm:t>
    </dgm:pt>
    <dgm:pt modelId="{7E28EA2B-72C0-4F4B-A833-C56C5C438D4F}">
      <dgm:prSet/>
      <dgm:spPr/>
      <dgm:t>
        <a:bodyPr/>
        <a:lstStyle/>
        <a:p>
          <a:pPr rtl="1"/>
          <a:r>
            <a:rPr lang="ar-SA" smtClean="0"/>
            <a:t>فقد كان نضال العمال من اجل الغاء تلك القوانين الى جانب نضالهم وتحسين ظروف معيشتهم.</a:t>
          </a:r>
          <a:endParaRPr lang="en-GB"/>
        </a:p>
      </dgm:t>
    </dgm:pt>
    <dgm:pt modelId="{A849ABD3-94E3-4A28-A01D-1795ED62AC95}" type="parTrans" cxnId="{5D8642B3-FEA7-41EA-A031-C5CE15AC4FF0}">
      <dgm:prSet/>
      <dgm:spPr/>
      <dgm:t>
        <a:bodyPr/>
        <a:lstStyle/>
        <a:p>
          <a:endParaRPr lang="en-GB"/>
        </a:p>
      </dgm:t>
    </dgm:pt>
    <dgm:pt modelId="{2CE18128-5763-40C6-B4AB-423A7C622E31}" type="sibTrans" cxnId="{5D8642B3-FEA7-41EA-A031-C5CE15AC4FF0}">
      <dgm:prSet/>
      <dgm:spPr/>
      <dgm:t>
        <a:bodyPr/>
        <a:lstStyle/>
        <a:p>
          <a:endParaRPr lang="en-GB"/>
        </a:p>
      </dgm:t>
    </dgm:pt>
    <dgm:pt modelId="{2D101277-E242-42DF-9A61-DB8633AFFE28}" type="pres">
      <dgm:prSet presAssocID="{42DD7AEB-490C-4289-9ACB-2A448C07F5F1}" presName="linearFlow" presStyleCnt="0">
        <dgm:presLayoutVars>
          <dgm:dir/>
          <dgm:animLvl val="lvl"/>
          <dgm:resizeHandles val="exact"/>
        </dgm:presLayoutVars>
      </dgm:prSet>
      <dgm:spPr/>
      <dgm:t>
        <a:bodyPr/>
        <a:lstStyle/>
        <a:p>
          <a:endParaRPr lang="en-GB"/>
        </a:p>
      </dgm:t>
    </dgm:pt>
    <dgm:pt modelId="{411F7D57-812A-43B5-A24C-2C6344366418}" type="pres">
      <dgm:prSet presAssocID="{57ABE4B7-3487-4F61-B84B-6045E69DBCA2}" presName="composite" presStyleCnt="0"/>
      <dgm:spPr/>
    </dgm:pt>
    <dgm:pt modelId="{B1A23F8C-E381-4FA5-9B23-A4F4C7027D47}" type="pres">
      <dgm:prSet presAssocID="{57ABE4B7-3487-4F61-B84B-6045E69DBCA2}" presName="parentText" presStyleLbl="alignNode1" presStyleIdx="0" presStyleCnt="1">
        <dgm:presLayoutVars>
          <dgm:chMax val="1"/>
          <dgm:bulletEnabled val="1"/>
        </dgm:presLayoutVars>
      </dgm:prSet>
      <dgm:spPr/>
      <dgm:t>
        <a:bodyPr/>
        <a:lstStyle/>
        <a:p>
          <a:endParaRPr lang="en-GB"/>
        </a:p>
      </dgm:t>
    </dgm:pt>
    <dgm:pt modelId="{E50A595D-EDB2-46E5-9ED9-D8CE8B363542}" type="pres">
      <dgm:prSet presAssocID="{57ABE4B7-3487-4F61-B84B-6045E69DBCA2}" presName="descendantText" presStyleLbl="alignAcc1" presStyleIdx="0" presStyleCnt="1">
        <dgm:presLayoutVars>
          <dgm:bulletEnabled val="1"/>
        </dgm:presLayoutVars>
      </dgm:prSet>
      <dgm:spPr/>
      <dgm:t>
        <a:bodyPr/>
        <a:lstStyle/>
        <a:p>
          <a:endParaRPr lang="en-GB"/>
        </a:p>
      </dgm:t>
    </dgm:pt>
  </dgm:ptLst>
  <dgm:cxnLst>
    <dgm:cxn modelId="{54902B61-8068-44AD-80B0-47E7CF66C9B9}" srcId="{57ABE4B7-3487-4F61-B84B-6045E69DBCA2}" destId="{C88BBA27-DCCD-4391-BE48-C93F19082C5D}" srcOrd="1" destOrd="0" parTransId="{935C4EA2-36FE-43CE-BB9C-8F334A31E228}" sibTransId="{344B9E7F-2436-492C-A14D-A46C9998EAE1}"/>
    <dgm:cxn modelId="{D2A3D6DA-430C-4560-9C94-94612AAF8CA1}" srcId="{42DD7AEB-490C-4289-9ACB-2A448C07F5F1}" destId="{57ABE4B7-3487-4F61-B84B-6045E69DBCA2}" srcOrd="0" destOrd="0" parTransId="{7CCF31B2-B363-4B6D-8B6A-B2488AF5FB13}" sibTransId="{5E133105-7639-462D-B5AE-B56CCC6A98DD}"/>
    <dgm:cxn modelId="{F43D07B7-6CA6-4B49-BBD3-2E31E3910D85}" srcId="{57ABE4B7-3487-4F61-B84B-6045E69DBCA2}" destId="{040C9E35-A889-4443-98F7-F2F66D167DF3}" srcOrd="0" destOrd="0" parTransId="{AB95793B-CA8B-4EDD-BB30-BF0ED72D6A41}" sibTransId="{F441717B-49A4-4E3D-98D5-1F9344D44907}"/>
    <dgm:cxn modelId="{CD7E653A-9690-4AD3-AF4A-DDB523CA1C3C}" type="presOf" srcId="{C88BBA27-DCCD-4391-BE48-C93F19082C5D}" destId="{E50A595D-EDB2-46E5-9ED9-D8CE8B363542}" srcOrd="0" destOrd="1" presId="urn:microsoft.com/office/officeart/2005/8/layout/chevron2"/>
    <dgm:cxn modelId="{5D8642B3-FEA7-41EA-A031-C5CE15AC4FF0}" srcId="{57ABE4B7-3487-4F61-B84B-6045E69DBCA2}" destId="{7E28EA2B-72C0-4F4B-A833-C56C5C438D4F}" srcOrd="4" destOrd="0" parTransId="{A849ABD3-94E3-4A28-A01D-1795ED62AC95}" sibTransId="{2CE18128-5763-40C6-B4AB-423A7C622E31}"/>
    <dgm:cxn modelId="{6F081968-194D-47BF-B976-7FAFF485E083}" srcId="{57ABE4B7-3487-4F61-B84B-6045E69DBCA2}" destId="{55DBC451-1DF8-467E-A0D2-E1B4C8176FB5}" srcOrd="3" destOrd="0" parTransId="{61537625-AEA1-41E4-8948-725652374420}" sibTransId="{7B4EA65C-C725-40F9-86B9-E75052DE2637}"/>
    <dgm:cxn modelId="{447F98E7-46C6-4CF9-AFF3-4DD8A63B32DC}" type="presOf" srcId="{7E28EA2B-72C0-4F4B-A833-C56C5C438D4F}" destId="{E50A595D-EDB2-46E5-9ED9-D8CE8B363542}" srcOrd="0" destOrd="4" presId="urn:microsoft.com/office/officeart/2005/8/layout/chevron2"/>
    <dgm:cxn modelId="{9DFBAF43-A898-40C8-8DB4-7D4AB1C0F916}" type="presOf" srcId="{42DD7AEB-490C-4289-9ACB-2A448C07F5F1}" destId="{2D101277-E242-42DF-9A61-DB8633AFFE28}" srcOrd="0" destOrd="0" presId="urn:microsoft.com/office/officeart/2005/8/layout/chevron2"/>
    <dgm:cxn modelId="{BF3FAE13-F692-47E3-A9AF-CD073AE6F57E}" type="presOf" srcId="{7630D2C4-167D-49BA-9560-CE6E6DEE1EA1}" destId="{E50A595D-EDB2-46E5-9ED9-D8CE8B363542}" srcOrd="0" destOrd="2" presId="urn:microsoft.com/office/officeart/2005/8/layout/chevron2"/>
    <dgm:cxn modelId="{A23CACBA-88FE-4262-BD7E-EEFF19540684}" srcId="{57ABE4B7-3487-4F61-B84B-6045E69DBCA2}" destId="{7630D2C4-167D-49BA-9560-CE6E6DEE1EA1}" srcOrd="2" destOrd="0" parTransId="{3D9FB314-2DF1-4B0F-AD88-158EC8F0E250}" sibTransId="{DC4605DA-1604-4F94-9C1D-6FBE7F8F9C33}"/>
    <dgm:cxn modelId="{B3B368E4-274D-449F-B3F8-3B56A95556E7}" type="presOf" srcId="{57ABE4B7-3487-4F61-B84B-6045E69DBCA2}" destId="{B1A23F8C-E381-4FA5-9B23-A4F4C7027D47}" srcOrd="0" destOrd="0" presId="urn:microsoft.com/office/officeart/2005/8/layout/chevron2"/>
    <dgm:cxn modelId="{576CA1ED-89C0-41A1-BD51-06323EC8C9E8}" type="presOf" srcId="{040C9E35-A889-4443-98F7-F2F66D167DF3}" destId="{E50A595D-EDB2-46E5-9ED9-D8CE8B363542}" srcOrd="0" destOrd="0" presId="urn:microsoft.com/office/officeart/2005/8/layout/chevron2"/>
    <dgm:cxn modelId="{7F3EC6AE-C46C-42F9-B00D-3B79D7F3F89A}" type="presOf" srcId="{55DBC451-1DF8-467E-A0D2-E1B4C8176FB5}" destId="{E50A595D-EDB2-46E5-9ED9-D8CE8B363542}" srcOrd="0" destOrd="3" presId="urn:microsoft.com/office/officeart/2005/8/layout/chevron2"/>
    <dgm:cxn modelId="{B4930719-2113-44E9-A9F0-A604782D1B23}" type="presParOf" srcId="{2D101277-E242-42DF-9A61-DB8633AFFE28}" destId="{411F7D57-812A-43B5-A24C-2C6344366418}" srcOrd="0" destOrd="0" presId="urn:microsoft.com/office/officeart/2005/8/layout/chevron2"/>
    <dgm:cxn modelId="{B5801BBB-B049-4E18-AA37-53DAF5477E17}" type="presParOf" srcId="{411F7D57-812A-43B5-A24C-2C6344366418}" destId="{B1A23F8C-E381-4FA5-9B23-A4F4C7027D47}" srcOrd="0" destOrd="0" presId="urn:microsoft.com/office/officeart/2005/8/layout/chevron2"/>
    <dgm:cxn modelId="{ABD6BAC9-A184-467F-AF1C-ED6F5FD9DDA5}" type="presParOf" srcId="{411F7D57-812A-43B5-A24C-2C6344366418}" destId="{E50A595D-EDB2-46E5-9ED9-D8CE8B363542}"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מציין מיקום של תאריך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01628B-6594-4677-979E-B14C304B3031}" type="datetimeFigureOut">
              <a:rPr lang="en-GB" smtClean="0"/>
              <a:t>08/12/2018</a:t>
            </a:fld>
            <a:endParaRPr lang="en-GB"/>
          </a:p>
        </p:txBody>
      </p:sp>
      <p:sp>
        <p:nvSpPr>
          <p:cNvPr id="4" name="מציין מיקום של תמונת שקופית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מציין מיקום של הערות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GB"/>
          </a:p>
        </p:txBody>
      </p:sp>
      <p:sp>
        <p:nvSpPr>
          <p:cNvPr id="6" name="מציין מיקום של כותרת תחתונה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מציין מיקום של מספר שקופית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04B793-9780-4607-83B2-A4DF16A13D54}" type="slidenum">
              <a:rPr lang="en-GB" smtClean="0"/>
              <a:t>‹#›</a:t>
            </a:fld>
            <a:endParaRPr lang="en-GB"/>
          </a:p>
        </p:txBody>
      </p:sp>
    </p:spTree>
    <p:extLst>
      <p:ext uri="{BB962C8B-B14F-4D97-AF65-F5344CB8AC3E}">
        <p14:creationId xmlns:p14="http://schemas.microsoft.com/office/powerpoint/2010/main" val="3186175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GB" dirty="0"/>
          </a:p>
        </p:txBody>
      </p:sp>
      <p:sp>
        <p:nvSpPr>
          <p:cNvPr id="4" name="מציין מיקום של מספר שקופית 3"/>
          <p:cNvSpPr>
            <a:spLocks noGrp="1"/>
          </p:cNvSpPr>
          <p:nvPr>
            <p:ph type="sldNum" sz="quarter" idx="10"/>
          </p:nvPr>
        </p:nvSpPr>
        <p:spPr/>
        <p:txBody>
          <a:bodyPr/>
          <a:lstStyle/>
          <a:p>
            <a:fld id="{4204B793-9780-4607-83B2-A4DF16A13D54}" type="slidenum">
              <a:rPr lang="en-GB" smtClean="0"/>
              <a:t>56</a:t>
            </a:fld>
            <a:endParaRPr lang="en-GB"/>
          </a:p>
        </p:txBody>
      </p:sp>
    </p:spTree>
    <p:extLst>
      <p:ext uri="{BB962C8B-B14F-4D97-AF65-F5344CB8AC3E}">
        <p14:creationId xmlns:p14="http://schemas.microsoft.com/office/powerpoint/2010/main" val="3685035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GB" dirty="0"/>
          </a:p>
        </p:txBody>
      </p:sp>
      <p:sp>
        <p:nvSpPr>
          <p:cNvPr id="4" name="מציין מיקום של מספר שקופית 3"/>
          <p:cNvSpPr>
            <a:spLocks noGrp="1"/>
          </p:cNvSpPr>
          <p:nvPr>
            <p:ph type="sldNum" sz="quarter" idx="10"/>
          </p:nvPr>
        </p:nvSpPr>
        <p:spPr/>
        <p:txBody>
          <a:bodyPr/>
          <a:lstStyle/>
          <a:p>
            <a:fld id="{4204B793-9780-4607-83B2-A4DF16A13D54}" type="slidenum">
              <a:rPr lang="en-GB" smtClean="0"/>
              <a:t>70</a:t>
            </a:fld>
            <a:endParaRPr lang="en-GB"/>
          </a:p>
        </p:txBody>
      </p:sp>
    </p:spTree>
    <p:extLst>
      <p:ext uri="{BB962C8B-B14F-4D97-AF65-F5344CB8AC3E}">
        <p14:creationId xmlns:p14="http://schemas.microsoft.com/office/powerpoint/2010/main" val="115467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GB" dirty="0"/>
          </a:p>
        </p:txBody>
      </p:sp>
      <p:sp>
        <p:nvSpPr>
          <p:cNvPr id="4" name="מציין מיקום של מספר שקופית 3"/>
          <p:cNvSpPr>
            <a:spLocks noGrp="1"/>
          </p:cNvSpPr>
          <p:nvPr>
            <p:ph type="sldNum" sz="quarter" idx="10"/>
          </p:nvPr>
        </p:nvSpPr>
        <p:spPr/>
        <p:txBody>
          <a:bodyPr/>
          <a:lstStyle/>
          <a:p>
            <a:fld id="{4204B793-9780-4607-83B2-A4DF16A13D54}" type="slidenum">
              <a:rPr lang="en-GB" smtClean="0"/>
              <a:t>72</a:t>
            </a:fld>
            <a:endParaRPr lang="en-GB"/>
          </a:p>
        </p:txBody>
      </p:sp>
    </p:spTree>
    <p:extLst>
      <p:ext uri="{BB962C8B-B14F-4D97-AF65-F5344CB8AC3E}">
        <p14:creationId xmlns:p14="http://schemas.microsoft.com/office/powerpoint/2010/main" val="952353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ar-SA" dirty="0" smtClean="0"/>
              <a:t>اعتبروهم محرضين</a:t>
            </a:r>
            <a:r>
              <a:rPr lang="ar-SA" baseline="0" dirty="0" smtClean="0"/>
              <a:t> ومتمردين على </a:t>
            </a:r>
            <a:r>
              <a:rPr lang="ar-SA" baseline="0" smtClean="0"/>
              <a:t>الحكومه</a:t>
            </a:r>
            <a:endParaRPr lang="en-GB"/>
          </a:p>
        </p:txBody>
      </p:sp>
      <p:sp>
        <p:nvSpPr>
          <p:cNvPr id="4" name="מציין מיקום של מספר שקופית 3"/>
          <p:cNvSpPr>
            <a:spLocks noGrp="1"/>
          </p:cNvSpPr>
          <p:nvPr>
            <p:ph type="sldNum" sz="quarter" idx="10"/>
          </p:nvPr>
        </p:nvSpPr>
        <p:spPr/>
        <p:txBody>
          <a:bodyPr/>
          <a:lstStyle/>
          <a:p>
            <a:fld id="{4204B793-9780-4607-83B2-A4DF16A13D54}" type="slidenum">
              <a:rPr lang="en-GB" smtClean="0"/>
              <a:t>90</a:t>
            </a:fld>
            <a:endParaRPr lang="en-GB"/>
          </a:p>
        </p:txBody>
      </p:sp>
    </p:spTree>
    <p:extLst>
      <p:ext uri="{BB962C8B-B14F-4D97-AF65-F5344CB8AC3E}">
        <p14:creationId xmlns:p14="http://schemas.microsoft.com/office/powerpoint/2010/main" val="2793660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bg>
      <p:bgRef idx="1001">
        <a:schemeClr val="bg2"/>
      </p:bgRef>
    </p:bg>
    <p:spTree>
      <p:nvGrpSpPr>
        <p:cNvPr id="1" name=""/>
        <p:cNvGrpSpPr/>
        <p:nvPr/>
      </p:nvGrpSpPr>
      <p:grpSpPr>
        <a:xfrm>
          <a:off x="0" y="0"/>
          <a:ext cx="0" cy="0"/>
          <a:chOff x="0" y="0"/>
          <a:chExt cx="0" cy="0"/>
        </a:xfrm>
      </p:grpSpPr>
      <p:sp>
        <p:nvSpPr>
          <p:cNvPr id="15" name="מלבן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מלבן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מלבן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מלבן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מלבן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כותרת משנה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he-IL" smtClean="0"/>
              <a:t>לחץ כדי לערוך סגנון כותרת משנה של תבנית בסיס</a:t>
            </a:r>
            <a:endParaRPr kumimoji="0" lang="en-US"/>
          </a:p>
        </p:txBody>
      </p:sp>
      <p:sp>
        <p:nvSpPr>
          <p:cNvPr id="28" name="מציין מיקום של תאריך 27"/>
          <p:cNvSpPr>
            <a:spLocks noGrp="1"/>
          </p:cNvSpPr>
          <p:nvPr>
            <p:ph type="dt" sz="half" idx="10"/>
          </p:nvPr>
        </p:nvSpPr>
        <p:spPr/>
        <p:txBody>
          <a:bodyPr/>
          <a:lstStyle/>
          <a:p>
            <a:fld id="{228AB44E-92B2-4A81-94EF-235C30320CB0}" type="datetimeFigureOut">
              <a:rPr lang="en-GB" smtClean="0"/>
              <a:t>08/12/2018</a:t>
            </a:fld>
            <a:endParaRPr lang="en-GB"/>
          </a:p>
        </p:txBody>
      </p:sp>
      <p:sp>
        <p:nvSpPr>
          <p:cNvPr id="17" name="מציין מיקום של כותרת תחתונה 16"/>
          <p:cNvSpPr>
            <a:spLocks noGrp="1"/>
          </p:cNvSpPr>
          <p:nvPr>
            <p:ph type="ftr" sz="quarter" idx="11"/>
          </p:nvPr>
        </p:nvSpPr>
        <p:spPr/>
        <p:txBody>
          <a:bodyPr/>
          <a:lstStyle/>
          <a:p>
            <a:endParaRPr lang="en-GB"/>
          </a:p>
        </p:txBody>
      </p:sp>
      <p:sp>
        <p:nvSpPr>
          <p:cNvPr id="7" name="מחבר ישר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מלבן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אליפסה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אליפסה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מציין מיקום של מספר שקופית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2B9673A6-7D7B-40C0-A69C-0C7987F6CCF3}" type="slidenum">
              <a:rPr lang="en-GB" smtClean="0"/>
              <a:t>‹#›</a:t>
            </a:fld>
            <a:endParaRPr lang="en-GB"/>
          </a:p>
        </p:txBody>
      </p:sp>
      <p:sp>
        <p:nvSpPr>
          <p:cNvPr id="8" name="כותרת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he-IL" smtClean="0"/>
              <a:t>לחץ כדי לערוך סגנון כותרת של תבנית בסיס</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bg>
      <p:bgRef idx="1001">
        <a:schemeClr val="bg2"/>
      </p:bgRef>
    </p:bg>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kumimoji="0" lang="he-IL" smtClean="0"/>
              <a:t>לחץ כדי לערוך סגנון כותרת של תבנית בסיס</a:t>
            </a:r>
            <a:endParaRPr kumimoji="0" lang="en-US"/>
          </a:p>
        </p:txBody>
      </p:sp>
      <p:sp>
        <p:nvSpPr>
          <p:cNvPr id="3" name="מציין מיקום של טקסט אנכי 2"/>
          <p:cNvSpPr>
            <a:spLocks noGrp="1"/>
          </p:cNvSpPr>
          <p:nvPr>
            <p:ph type="body" orient="vert" idx="1"/>
          </p:nvPr>
        </p:nvSpPr>
        <p:spPr/>
        <p:txBody>
          <a:bodyPr vert="eaVert"/>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4" name="מציין מיקום של תאריך 3"/>
          <p:cNvSpPr>
            <a:spLocks noGrp="1"/>
          </p:cNvSpPr>
          <p:nvPr>
            <p:ph type="dt" sz="half" idx="10"/>
          </p:nvPr>
        </p:nvSpPr>
        <p:spPr/>
        <p:txBody>
          <a:bodyPr/>
          <a:lstStyle/>
          <a:p>
            <a:fld id="{228AB44E-92B2-4A81-94EF-235C30320CB0}" type="datetimeFigureOut">
              <a:rPr lang="en-GB" smtClean="0"/>
              <a:t>08/12/2018</a:t>
            </a:fld>
            <a:endParaRPr lang="en-GB"/>
          </a:p>
        </p:txBody>
      </p:sp>
      <p:sp>
        <p:nvSpPr>
          <p:cNvPr id="5" name="מציין מיקום של כותרת תחתונה 4"/>
          <p:cNvSpPr>
            <a:spLocks noGrp="1"/>
          </p:cNvSpPr>
          <p:nvPr>
            <p:ph type="ftr" sz="quarter" idx="11"/>
          </p:nvPr>
        </p:nvSpPr>
        <p:spPr/>
        <p:txBody>
          <a:bodyPr/>
          <a:lstStyle/>
          <a:p>
            <a:endParaRPr lang="en-GB"/>
          </a:p>
        </p:txBody>
      </p:sp>
      <p:sp>
        <p:nvSpPr>
          <p:cNvPr id="6" name="מציין מיקום של מספר שקופית 5"/>
          <p:cNvSpPr>
            <a:spLocks noGrp="1"/>
          </p:cNvSpPr>
          <p:nvPr>
            <p:ph type="sldNum" sz="quarter" idx="12"/>
          </p:nvPr>
        </p:nvSpPr>
        <p:spPr/>
        <p:txBody>
          <a:bodyPr/>
          <a:lstStyle/>
          <a:p>
            <a:fld id="{2B9673A6-7D7B-40C0-A69C-0C7987F6CCF3}" type="slidenum">
              <a:rPr lang="en-GB" smtClean="0"/>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כותרת אנכית וטקסט">
    <p:bg>
      <p:bgRef idx="1001">
        <a:schemeClr val="bg2"/>
      </p:bgRef>
    </p:bg>
    <p:spTree>
      <p:nvGrpSpPr>
        <p:cNvPr id="1" name=""/>
        <p:cNvGrpSpPr/>
        <p:nvPr/>
      </p:nvGrpSpPr>
      <p:grpSpPr>
        <a:xfrm>
          <a:off x="0" y="0"/>
          <a:ext cx="0" cy="0"/>
          <a:chOff x="0" y="0"/>
          <a:chExt cx="0" cy="0"/>
        </a:xfrm>
      </p:grpSpPr>
      <p:sp>
        <p:nvSpPr>
          <p:cNvPr id="7" name="מלבן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מלבן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מלבן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מלבן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מלבן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מלבן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מחבר ישר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אליפסה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אליפסה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מציין מיקום של מספר שקופית 5"/>
          <p:cNvSpPr>
            <a:spLocks noGrp="1"/>
          </p:cNvSpPr>
          <p:nvPr>
            <p:ph type="sldNum" sz="quarter" idx="12"/>
          </p:nvPr>
        </p:nvSpPr>
        <p:spPr>
          <a:xfrm>
            <a:off x="6915912" y="3009901"/>
            <a:ext cx="457200" cy="441325"/>
          </a:xfrm>
        </p:spPr>
        <p:txBody>
          <a:bodyPr/>
          <a:lstStyle/>
          <a:p>
            <a:fld id="{2B9673A6-7D7B-40C0-A69C-0C7987F6CCF3}" type="slidenum">
              <a:rPr lang="en-GB" smtClean="0"/>
              <a:t>‹#›</a:t>
            </a:fld>
            <a:endParaRPr lang="en-GB"/>
          </a:p>
        </p:txBody>
      </p:sp>
      <p:sp>
        <p:nvSpPr>
          <p:cNvPr id="3" name="מציין מיקום של טקסט אנכי 2"/>
          <p:cNvSpPr>
            <a:spLocks noGrp="1"/>
          </p:cNvSpPr>
          <p:nvPr>
            <p:ph type="body" orient="vert" idx="1"/>
          </p:nvPr>
        </p:nvSpPr>
        <p:spPr>
          <a:xfrm>
            <a:off x="304800" y="304800"/>
            <a:ext cx="6553200" cy="5821366"/>
          </a:xfrm>
        </p:spPr>
        <p:txBody>
          <a:bodyPr vert="eaVert"/>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4" name="מציין מיקום של תאריך 3"/>
          <p:cNvSpPr>
            <a:spLocks noGrp="1"/>
          </p:cNvSpPr>
          <p:nvPr>
            <p:ph type="dt" sz="half" idx="10"/>
          </p:nvPr>
        </p:nvSpPr>
        <p:spPr/>
        <p:txBody>
          <a:bodyPr/>
          <a:lstStyle/>
          <a:p>
            <a:fld id="{228AB44E-92B2-4A81-94EF-235C30320CB0}" type="datetimeFigureOut">
              <a:rPr lang="en-GB" smtClean="0"/>
              <a:t>08/12/2018</a:t>
            </a:fld>
            <a:endParaRPr lang="en-GB"/>
          </a:p>
        </p:txBody>
      </p:sp>
      <p:sp>
        <p:nvSpPr>
          <p:cNvPr id="5" name="מציין מיקום של כותרת תחתונה 4"/>
          <p:cNvSpPr>
            <a:spLocks noGrp="1"/>
          </p:cNvSpPr>
          <p:nvPr>
            <p:ph type="ftr" sz="quarter" idx="11"/>
          </p:nvPr>
        </p:nvSpPr>
        <p:spPr/>
        <p:txBody>
          <a:bodyPr/>
          <a:lstStyle/>
          <a:p>
            <a:endParaRPr lang="en-GB"/>
          </a:p>
        </p:txBody>
      </p:sp>
      <p:sp>
        <p:nvSpPr>
          <p:cNvPr id="2" name="כותרת אנכית 1"/>
          <p:cNvSpPr>
            <a:spLocks noGrp="1"/>
          </p:cNvSpPr>
          <p:nvPr>
            <p:ph type="title" orient="vert"/>
          </p:nvPr>
        </p:nvSpPr>
        <p:spPr>
          <a:xfrm>
            <a:off x="7391400" y="304801"/>
            <a:ext cx="1447800" cy="5851525"/>
          </a:xfrm>
        </p:spPr>
        <p:txBody>
          <a:bodyPr vert="eaVert"/>
          <a:lstStyle/>
          <a:p>
            <a:r>
              <a:rPr kumimoji="0" lang="he-IL" smtClean="0"/>
              <a:t>לחץ כדי לערוך סגנון כותרת של תבנית בסיס</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bg>
      <p:bgRef idx="1001">
        <a:schemeClr val="bg2"/>
      </p:bgRef>
    </p:bg>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solidFill>
                  <a:schemeClr val="accent3">
                    <a:shade val="75000"/>
                  </a:schemeClr>
                </a:solidFill>
              </a:defRPr>
            </a:lvl1pPr>
          </a:lstStyle>
          <a:p>
            <a:r>
              <a:rPr kumimoji="0" lang="he-IL" smtClean="0"/>
              <a:t>לחץ כדי לערוך סגנון כותרת של תבנית בסיס</a:t>
            </a:r>
            <a:endParaRPr kumimoji="0" lang="en-US"/>
          </a:p>
        </p:txBody>
      </p:sp>
      <p:sp>
        <p:nvSpPr>
          <p:cNvPr id="4" name="מציין מיקום של תאריך 3"/>
          <p:cNvSpPr>
            <a:spLocks noGrp="1"/>
          </p:cNvSpPr>
          <p:nvPr>
            <p:ph type="dt" sz="half" idx="10"/>
          </p:nvPr>
        </p:nvSpPr>
        <p:spPr/>
        <p:txBody>
          <a:bodyPr/>
          <a:lstStyle/>
          <a:p>
            <a:fld id="{228AB44E-92B2-4A81-94EF-235C30320CB0}" type="datetimeFigureOut">
              <a:rPr lang="en-GB" smtClean="0"/>
              <a:t>08/12/2018</a:t>
            </a:fld>
            <a:endParaRPr lang="en-GB"/>
          </a:p>
        </p:txBody>
      </p:sp>
      <p:sp>
        <p:nvSpPr>
          <p:cNvPr id="5" name="מציין מיקום של כותרת תחתונה 4"/>
          <p:cNvSpPr>
            <a:spLocks noGrp="1"/>
          </p:cNvSpPr>
          <p:nvPr>
            <p:ph type="ftr" sz="quarter" idx="11"/>
          </p:nvPr>
        </p:nvSpPr>
        <p:spPr/>
        <p:txBody>
          <a:bodyPr/>
          <a:lstStyle/>
          <a:p>
            <a:endParaRPr lang="en-GB"/>
          </a:p>
        </p:txBody>
      </p:sp>
      <p:sp>
        <p:nvSpPr>
          <p:cNvPr id="6" name="מציין מיקום של מספר שקופית 5"/>
          <p:cNvSpPr>
            <a:spLocks noGrp="1"/>
          </p:cNvSpPr>
          <p:nvPr>
            <p:ph type="sldNum" sz="quarter" idx="12"/>
          </p:nvPr>
        </p:nvSpPr>
        <p:spPr>
          <a:xfrm>
            <a:off x="4361688" y="1026372"/>
            <a:ext cx="457200" cy="441325"/>
          </a:xfrm>
        </p:spPr>
        <p:txBody>
          <a:bodyPr/>
          <a:lstStyle/>
          <a:p>
            <a:fld id="{2B9673A6-7D7B-40C0-A69C-0C7987F6CCF3}" type="slidenum">
              <a:rPr lang="en-GB" smtClean="0"/>
              <a:t>‹#›</a:t>
            </a:fld>
            <a:endParaRPr lang="en-GB"/>
          </a:p>
        </p:txBody>
      </p:sp>
      <p:sp>
        <p:nvSpPr>
          <p:cNvPr id="8" name="מציין מיקום תוכן 7"/>
          <p:cNvSpPr>
            <a:spLocks noGrp="1"/>
          </p:cNvSpPr>
          <p:nvPr>
            <p:ph sz="quarter" idx="1"/>
          </p:nvPr>
        </p:nvSpPr>
        <p:spPr>
          <a:xfrm>
            <a:off x="301752" y="1527048"/>
            <a:ext cx="8503920" cy="4572000"/>
          </a:xfrm>
        </p:spPr>
        <p:txBody>
          <a:body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כותרת מקטע עליונה">
    <p:bg>
      <p:bgRef idx="1001">
        <a:schemeClr val="bg1"/>
      </p:bgRef>
    </p:bg>
    <p:spTree>
      <p:nvGrpSpPr>
        <p:cNvPr id="1" name=""/>
        <p:cNvGrpSpPr/>
        <p:nvPr/>
      </p:nvGrpSpPr>
      <p:grpSpPr>
        <a:xfrm>
          <a:off x="0" y="0"/>
          <a:ext cx="0" cy="0"/>
          <a:chOff x="0" y="0"/>
          <a:chExt cx="0" cy="0"/>
        </a:xfrm>
      </p:grpSpPr>
      <p:sp>
        <p:nvSpPr>
          <p:cNvPr id="17" name="מלבן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מלבן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מלבן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מלבן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מלבן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מלבן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מציין מיקום טקסט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he-IL" smtClean="0"/>
              <a:t>לחץ כדי לערוך סגנונות טקסט של תבנית בסיס</a:t>
            </a:r>
          </a:p>
        </p:txBody>
      </p:sp>
      <p:sp>
        <p:nvSpPr>
          <p:cNvPr id="13" name="מלבן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מלבן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מציין מיקום של כותרת תחתונה 4"/>
          <p:cNvSpPr>
            <a:spLocks noGrp="1"/>
          </p:cNvSpPr>
          <p:nvPr>
            <p:ph type="ftr" sz="quarter" idx="11"/>
          </p:nvPr>
        </p:nvSpPr>
        <p:spPr/>
        <p:txBody>
          <a:bodyPr/>
          <a:lstStyle/>
          <a:p>
            <a:endParaRPr lang="en-GB"/>
          </a:p>
        </p:txBody>
      </p:sp>
      <p:sp>
        <p:nvSpPr>
          <p:cNvPr id="4" name="מציין מיקום של תאריך 3"/>
          <p:cNvSpPr>
            <a:spLocks noGrp="1"/>
          </p:cNvSpPr>
          <p:nvPr>
            <p:ph type="dt" sz="half" idx="10"/>
          </p:nvPr>
        </p:nvSpPr>
        <p:spPr/>
        <p:txBody>
          <a:bodyPr/>
          <a:lstStyle/>
          <a:p>
            <a:fld id="{228AB44E-92B2-4A81-94EF-235C30320CB0}" type="datetimeFigureOut">
              <a:rPr lang="en-GB" smtClean="0"/>
              <a:t>08/12/2018</a:t>
            </a:fld>
            <a:endParaRPr lang="en-GB"/>
          </a:p>
        </p:txBody>
      </p:sp>
      <p:sp>
        <p:nvSpPr>
          <p:cNvPr id="8" name="מחבר ישר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אליפסה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אליפסה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מציין מיקום של מספר שקופית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2B9673A6-7D7B-40C0-A69C-0C7987F6CCF3}" type="slidenum">
              <a:rPr lang="en-GB" smtClean="0"/>
              <a:t>‹#›</a:t>
            </a:fld>
            <a:endParaRPr lang="en-GB"/>
          </a:p>
        </p:txBody>
      </p:sp>
      <p:sp>
        <p:nvSpPr>
          <p:cNvPr id="2" name="כותרת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he-IL" smtClean="0"/>
              <a:t>לחץ כדי לערוך סגנון כותרת של תבנית בסיס</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bg>
      <p:bgRef idx="1001">
        <a:schemeClr val="bg2"/>
      </p:bgRef>
    </p:bg>
    <p:spTree>
      <p:nvGrpSpPr>
        <p:cNvPr id="1" name=""/>
        <p:cNvGrpSpPr/>
        <p:nvPr/>
      </p:nvGrpSpPr>
      <p:grpSpPr>
        <a:xfrm>
          <a:off x="0" y="0"/>
          <a:ext cx="0" cy="0"/>
          <a:chOff x="0" y="0"/>
          <a:chExt cx="0" cy="0"/>
        </a:xfrm>
      </p:grpSpPr>
      <p:sp>
        <p:nvSpPr>
          <p:cNvPr id="2" name="כותרת 1"/>
          <p:cNvSpPr>
            <a:spLocks noGrp="1"/>
          </p:cNvSpPr>
          <p:nvPr>
            <p:ph type="title"/>
          </p:nvPr>
        </p:nvSpPr>
        <p:spPr>
          <a:xfrm>
            <a:off x="301752" y="228600"/>
            <a:ext cx="8534400" cy="758952"/>
          </a:xfrm>
        </p:spPr>
        <p:txBody>
          <a:bodyPr/>
          <a:lstStyle/>
          <a:p>
            <a:r>
              <a:rPr kumimoji="0" lang="he-IL" smtClean="0"/>
              <a:t>לחץ כדי לערוך סגנון כותרת של תבנית בסיס</a:t>
            </a:r>
            <a:endParaRPr kumimoji="0" lang="en-US"/>
          </a:p>
        </p:txBody>
      </p:sp>
      <p:sp>
        <p:nvSpPr>
          <p:cNvPr id="5" name="מציין מיקום של תאריך 4"/>
          <p:cNvSpPr>
            <a:spLocks noGrp="1"/>
          </p:cNvSpPr>
          <p:nvPr>
            <p:ph type="dt" sz="half" idx="10"/>
          </p:nvPr>
        </p:nvSpPr>
        <p:spPr>
          <a:xfrm>
            <a:off x="5791200" y="6409944"/>
            <a:ext cx="3044952" cy="365760"/>
          </a:xfrm>
        </p:spPr>
        <p:txBody>
          <a:bodyPr/>
          <a:lstStyle/>
          <a:p>
            <a:fld id="{228AB44E-92B2-4A81-94EF-235C30320CB0}" type="datetimeFigureOut">
              <a:rPr lang="en-GB" smtClean="0"/>
              <a:t>08/12/2018</a:t>
            </a:fld>
            <a:endParaRPr lang="en-GB"/>
          </a:p>
        </p:txBody>
      </p:sp>
      <p:sp>
        <p:nvSpPr>
          <p:cNvPr id="6" name="מציין מיקום של כותרת תחתונה 5"/>
          <p:cNvSpPr>
            <a:spLocks noGrp="1"/>
          </p:cNvSpPr>
          <p:nvPr>
            <p:ph type="ftr" sz="quarter" idx="11"/>
          </p:nvPr>
        </p:nvSpPr>
        <p:spPr/>
        <p:txBody>
          <a:bodyPr/>
          <a:lstStyle/>
          <a:p>
            <a:endParaRPr lang="en-GB"/>
          </a:p>
        </p:txBody>
      </p:sp>
      <p:sp>
        <p:nvSpPr>
          <p:cNvPr id="7" name="מציין מיקום של מספר שקופית 6"/>
          <p:cNvSpPr>
            <a:spLocks noGrp="1"/>
          </p:cNvSpPr>
          <p:nvPr>
            <p:ph type="sldNum" sz="quarter" idx="12"/>
          </p:nvPr>
        </p:nvSpPr>
        <p:spPr/>
        <p:txBody>
          <a:bodyPr/>
          <a:lstStyle/>
          <a:p>
            <a:fld id="{2B9673A6-7D7B-40C0-A69C-0C7987F6CCF3}" type="slidenum">
              <a:rPr lang="en-GB" smtClean="0"/>
              <a:t>‹#›</a:t>
            </a:fld>
            <a:endParaRPr lang="en-GB"/>
          </a:p>
        </p:txBody>
      </p:sp>
      <p:sp>
        <p:nvSpPr>
          <p:cNvPr id="8" name="מחבר ישר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מציין מיקום תוכן 9"/>
          <p:cNvSpPr>
            <a:spLocks noGrp="1"/>
          </p:cNvSpPr>
          <p:nvPr>
            <p:ph sz="half" idx="1"/>
          </p:nvPr>
        </p:nvSpPr>
        <p:spPr>
          <a:xfrm>
            <a:off x="301752" y="1371600"/>
            <a:ext cx="4038600" cy="4681728"/>
          </a:xfrm>
        </p:spPr>
        <p:txBody>
          <a:bodyPr/>
          <a:lstStyle>
            <a:lvl1pPr>
              <a:defRPr sz="2500"/>
            </a:lvl1p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12" name="מציין מיקום תוכן 11"/>
          <p:cNvSpPr>
            <a:spLocks noGrp="1"/>
          </p:cNvSpPr>
          <p:nvPr>
            <p:ph sz="half" idx="2"/>
          </p:nvPr>
        </p:nvSpPr>
        <p:spPr>
          <a:xfrm>
            <a:off x="4800600" y="1371600"/>
            <a:ext cx="4038600" cy="4681728"/>
          </a:xfrm>
        </p:spPr>
        <p:txBody>
          <a:bodyPr/>
          <a:lstStyle>
            <a:lvl1pPr>
              <a:defRPr sz="2500"/>
            </a:lvl1p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השוואה">
    <p:bg>
      <p:bgRef idx="1001">
        <a:schemeClr val="bg2"/>
      </p:bgRef>
    </p:bg>
    <p:spTree>
      <p:nvGrpSpPr>
        <p:cNvPr id="1" name=""/>
        <p:cNvGrpSpPr/>
        <p:nvPr/>
      </p:nvGrpSpPr>
      <p:grpSpPr>
        <a:xfrm>
          <a:off x="0" y="0"/>
          <a:ext cx="0" cy="0"/>
          <a:chOff x="0" y="0"/>
          <a:chExt cx="0" cy="0"/>
        </a:xfrm>
      </p:grpSpPr>
      <p:sp>
        <p:nvSpPr>
          <p:cNvPr id="10" name="מחבר ישר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מלבן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מלבן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מלבן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מלבן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מלבן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מלבן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מציין מיקום טקסט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he-IL" smtClean="0"/>
              <a:t>לחץ כדי לערוך סגנונות טקסט של תבנית בסיס</a:t>
            </a:r>
          </a:p>
        </p:txBody>
      </p:sp>
      <p:sp>
        <p:nvSpPr>
          <p:cNvPr id="4" name="מציין מיקום טקסט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he-IL" smtClean="0"/>
              <a:t>לחץ כדי לערוך סגנונות טקסט של תבנית בסיס</a:t>
            </a:r>
          </a:p>
        </p:txBody>
      </p:sp>
      <p:sp>
        <p:nvSpPr>
          <p:cNvPr id="7" name="מציין מיקום של תאריך 6"/>
          <p:cNvSpPr>
            <a:spLocks noGrp="1"/>
          </p:cNvSpPr>
          <p:nvPr>
            <p:ph type="dt" sz="half" idx="10"/>
          </p:nvPr>
        </p:nvSpPr>
        <p:spPr/>
        <p:txBody>
          <a:bodyPr/>
          <a:lstStyle/>
          <a:p>
            <a:fld id="{228AB44E-92B2-4A81-94EF-235C30320CB0}" type="datetimeFigureOut">
              <a:rPr lang="en-GB" smtClean="0"/>
              <a:t>08/12/2018</a:t>
            </a:fld>
            <a:endParaRPr lang="en-GB"/>
          </a:p>
        </p:txBody>
      </p:sp>
      <p:sp>
        <p:nvSpPr>
          <p:cNvPr id="8" name="מציין מיקום של כותרת תחתונה 7"/>
          <p:cNvSpPr>
            <a:spLocks noGrp="1"/>
          </p:cNvSpPr>
          <p:nvPr>
            <p:ph type="ftr" sz="quarter" idx="11"/>
          </p:nvPr>
        </p:nvSpPr>
        <p:spPr>
          <a:xfrm>
            <a:off x="304800" y="6409944"/>
            <a:ext cx="3581400" cy="365760"/>
          </a:xfrm>
        </p:spPr>
        <p:txBody>
          <a:bodyPr/>
          <a:lstStyle/>
          <a:p>
            <a:endParaRPr lang="en-GB"/>
          </a:p>
        </p:txBody>
      </p:sp>
      <p:sp>
        <p:nvSpPr>
          <p:cNvPr id="15" name="מחבר ישר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מלבן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מציין מיקום תוכן 23"/>
          <p:cNvSpPr>
            <a:spLocks noGrp="1"/>
          </p:cNvSpPr>
          <p:nvPr>
            <p:ph sz="quarter" idx="2"/>
          </p:nvPr>
        </p:nvSpPr>
        <p:spPr>
          <a:xfrm>
            <a:off x="301752" y="2471383"/>
            <a:ext cx="4041648" cy="3818404"/>
          </a:xfrm>
        </p:spPr>
        <p:txBody>
          <a:body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26" name="מציין מיקום תוכן 25"/>
          <p:cNvSpPr>
            <a:spLocks noGrp="1"/>
          </p:cNvSpPr>
          <p:nvPr>
            <p:ph sz="quarter" idx="4"/>
          </p:nvPr>
        </p:nvSpPr>
        <p:spPr>
          <a:xfrm>
            <a:off x="4800600" y="2471383"/>
            <a:ext cx="4038600" cy="3822192"/>
          </a:xfrm>
        </p:spPr>
        <p:txBody>
          <a:body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25" name="אליפסה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אליפסה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מציין מיקום של מספר שקופית 8"/>
          <p:cNvSpPr>
            <a:spLocks noGrp="1"/>
          </p:cNvSpPr>
          <p:nvPr>
            <p:ph type="sldNum" sz="quarter" idx="12"/>
          </p:nvPr>
        </p:nvSpPr>
        <p:spPr>
          <a:xfrm>
            <a:off x="4343400" y="1042416"/>
            <a:ext cx="457200" cy="441325"/>
          </a:xfrm>
        </p:spPr>
        <p:txBody>
          <a:bodyPr/>
          <a:lstStyle>
            <a:lvl1pPr algn="ctr">
              <a:defRPr/>
            </a:lvl1pPr>
          </a:lstStyle>
          <a:p>
            <a:fld id="{2B9673A6-7D7B-40C0-A69C-0C7987F6CCF3}" type="slidenum">
              <a:rPr lang="en-GB" smtClean="0"/>
              <a:t>‹#›</a:t>
            </a:fld>
            <a:endParaRPr lang="en-GB"/>
          </a:p>
        </p:txBody>
      </p:sp>
      <p:sp>
        <p:nvSpPr>
          <p:cNvPr id="23" name="כותרת 22"/>
          <p:cNvSpPr>
            <a:spLocks noGrp="1"/>
          </p:cNvSpPr>
          <p:nvPr>
            <p:ph type="title"/>
          </p:nvPr>
        </p:nvSpPr>
        <p:spPr/>
        <p:txBody>
          <a:bodyPr rtlCol="0" anchor="b" anchorCtr="0"/>
          <a:lstStyle/>
          <a:p>
            <a:r>
              <a:rPr kumimoji="0" lang="he-IL" smtClean="0"/>
              <a:t>לחץ כדי לערוך סגנון כותרת של תבנית בסיס</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kumimoji="0" lang="he-IL" smtClean="0"/>
              <a:t>לחץ כדי לערוך סגנון כותרת של תבנית בסיס</a:t>
            </a:r>
            <a:endParaRPr kumimoji="0" lang="en-US"/>
          </a:p>
        </p:txBody>
      </p:sp>
      <p:sp>
        <p:nvSpPr>
          <p:cNvPr id="3" name="מציין מיקום של תאריך 2"/>
          <p:cNvSpPr>
            <a:spLocks noGrp="1"/>
          </p:cNvSpPr>
          <p:nvPr>
            <p:ph type="dt" sz="half" idx="10"/>
          </p:nvPr>
        </p:nvSpPr>
        <p:spPr/>
        <p:txBody>
          <a:bodyPr/>
          <a:lstStyle/>
          <a:p>
            <a:fld id="{228AB44E-92B2-4A81-94EF-235C30320CB0}" type="datetimeFigureOut">
              <a:rPr lang="en-GB" smtClean="0"/>
              <a:t>08/12/2018</a:t>
            </a:fld>
            <a:endParaRPr lang="en-GB"/>
          </a:p>
        </p:txBody>
      </p:sp>
      <p:sp>
        <p:nvSpPr>
          <p:cNvPr id="4" name="מציין מיקום של כותרת תחתונה 3"/>
          <p:cNvSpPr>
            <a:spLocks noGrp="1"/>
          </p:cNvSpPr>
          <p:nvPr>
            <p:ph type="ftr" sz="quarter" idx="11"/>
          </p:nvPr>
        </p:nvSpPr>
        <p:spPr/>
        <p:txBody>
          <a:bodyPr/>
          <a:lstStyle/>
          <a:p>
            <a:endParaRPr lang="en-GB"/>
          </a:p>
        </p:txBody>
      </p:sp>
      <p:sp>
        <p:nvSpPr>
          <p:cNvPr id="5" name="מציין מיקום של מספר שקופית 4"/>
          <p:cNvSpPr>
            <a:spLocks noGrp="1"/>
          </p:cNvSpPr>
          <p:nvPr>
            <p:ph type="sldNum" sz="quarter" idx="12"/>
          </p:nvPr>
        </p:nvSpPr>
        <p:spPr>
          <a:xfrm>
            <a:off x="4343400" y="1036020"/>
            <a:ext cx="457200" cy="441325"/>
          </a:xfrm>
        </p:spPr>
        <p:txBody>
          <a:bodyPr/>
          <a:lstStyle/>
          <a:p>
            <a:fld id="{2B9673A6-7D7B-40C0-A69C-0C7987F6CCF3}"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ריק">
    <p:spTree>
      <p:nvGrpSpPr>
        <p:cNvPr id="1" name=""/>
        <p:cNvGrpSpPr/>
        <p:nvPr/>
      </p:nvGrpSpPr>
      <p:grpSpPr>
        <a:xfrm>
          <a:off x="0" y="0"/>
          <a:ext cx="0" cy="0"/>
          <a:chOff x="0" y="0"/>
          <a:chExt cx="0" cy="0"/>
        </a:xfrm>
      </p:grpSpPr>
      <p:sp>
        <p:nvSpPr>
          <p:cNvPr id="7" name="מלבן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מלבן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מלבן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מלבן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מלבן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מלבן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מציין מיקום של תאריך 1"/>
          <p:cNvSpPr>
            <a:spLocks noGrp="1"/>
          </p:cNvSpPr>
          <p:nvPr>
            <p:ph type="dt" sz="half" idx="10"/>
          </p:nvPr>
        </p:nvSpPr>
        <p:spPr/>
        <p:txBody>
          <a:bodyPr/>
          <a:lstStyle/>
          <a:p>
            <a:fld id="{228AB44E-92B2-4A81-94EF-235C30320CB0}" type="datetimeFigureOut">
              <a:rPr lang="en-GB" smtClean="0"/>
              <a:t>08/12/2018</a:t>
            </a:fld>
            <a:endParaRPr lang="en-GB"/>
          </a:p>
        </p:txBody>
      </p:sp>
      <p:sp>
        <p:nvSpPr>
          <p:cNvPr id="3" name="מציין מיקום של כותרת תחתונה 2"/>
          <p:cNvSpPr>
            <a:spLocks noGrp="1"/>
          </p:cNvSpPr>
          <p:nvPr>
            <p:ph type="ftr" sz="quarter" idx="11"/>
          </p:nvPr>
        </p:nvSpPr>
        <p:spPr/>
        <p:txBody>
          <a:bodyPr/>
          <a:lstStyle/>
          <a:p>
            <a:endParaRPr lang="en-GB"/>
          </a:p>
        </p:txBody>
      </p:sp>
      <p:sp>
        <p:nvSpPr>
          <p:cNvPr id="4" name="מציין מיקום של מספר שקופית 3"/>
          <p:cNvSpPr>
            <a:spLocks noGrp="1"/>
          </p:cNvSpPr>
          <p:nvPr>
            <p:ph type="sldNum" sz="quarter" idx="12"/>
          </p:nvPr>
        </p:nvSpPr>
        <p:spPr>
          <a:xfrm>
            <a:off x="4267200" y="6324600"/>
            <a:ext cx="609600" cy="441324"/>
          </a:xfrm>
        </p:spPr>
        <p:txBody>
          <a:bodyPr/>
          <a:lstStyle>
            <a:lvl1pPr>
              <a:defRPr>
                <a:solidFill>
                  <a:srgbClr val="FFFFFF"/>
                </a:solidFill>
              </a:defRPr>
            </a:lvl1pPr>
          </a:lstStyle>
          <a:p>
            <a:fld id="{2B9673A6-7D7B-40C0-A69C-0C7987F6CCF3}"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תוכן עם כיתוב">
    <p:bg>
      <p:bgRef idx="1001">
        <a:schemeClr val="bg1"/>
      </p:bgRef>
    </p:bg>
    <p:spTree>
      <p:nvGrpSpPr>
        <p:cNvPr id="1" name=""/>
        <p:cNvGrpSpPr/>
        <p:nvPr/>
      </p:nvGrpSpPr>
      <p:grpSpPr>
        <a:xfrm>
          <a:off x="0" y="0"/>
          <a:ext cx="0" cy="0"/>
          <a:chOff x="0" y="0"/>
          <a:chExt cx="0" cy="0"/>
        </a:xfrm>
      </p:grpSpPr>
      <p:sp>
        <p:nvSpPr>
          <p:cNvPr id="19" name="מלבן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מלבן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מלבן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מלבן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מלבן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מלבן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כותרת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he-IL" smtClean="0"/>
              <a:t>לחץ כדי לערוך סגנון כותרת של תבנית בסיס</a:t>
            </a:r>
            <a:endParaRPr kumimoji="0" lang="en-US"/>
          </a:p>
        </p:txBody>
      </p:sp>
      <p:sp>
        <p:nvSpPr>
          <p:cNvPr id="3" name="מציין מיקום טקסט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he-IL" smtClean="0"/>
              <a:t>לחץ כדי לערוך סגנונות טקסט של תבנית בסיס</a:t>
            </a:r>
          </a:p>
        </p:txBody>
      </p:sp>
      <p:sp>
        <p:nvSpPr>
          <p:cNvPr id="8" name="מלבן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מחבר ישר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מציין מיקום תוכן 19"/>
          <p:cNvSpPr>
            <a:spLocks noGrp="1"/>
          </p:cNvSpPr>
          <p:nvPr>
            <p:ph sz="quarter" idx="1"/>
          </p:nvPr>
        </p:nvSpPr>
        <p:spPr>
          <a:xfrm>
            <a:off x="3124200" y="685800"/>
            <a:ext cx="5638800" cy="5410200"/>
          </a:xfrm>
        </p:spPr>
        <p:txBody>
          <a:body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10" name="אליפסה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אליפסה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מציין מיקום של מספר שקופית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2B9673A6-7D7B-40C0-A69C-0C7987F6CCF3}" type="slidenum">
              <a:rPr lang="en-GB" smtClean="0"/>
              <a:t>‹#›</a:t>
            </a:fld>
            <a:endParaRPr lang="en-GB"/>
          </a:p>
        </p:txBody>
      </p:sp>
      <p:sp>
        <p:nvSpPr>
          <p:cNvPr id="21" name="מלבן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מציין מיקום של תאריך 4"/>
          <p:cNvSpPr>
            <a:spLocks noGrp="1"/>
          </p:cNvSpPr>
          <p:nvPr>
            <p:ph type="dt" sz="half" idx="10"/>
          </p:nvPr>
        </p:nvSpPr>
        <p:spPr/>
        <p:txBody>
          <a:bodyPr/>
          <a:lstStyle/>
          <a:p>
            <a:fld id="{228AB44E-92B2-4A81-94EF-235C30320CB0}" type="datetimeFigureOut">
              <a:rPr lang="en-GB" smtClean="0"/>
              <a:t>08/12/2018</a:t>
            </a:fld>
            <a:endParaRPr lang="en-GB"/>
          </a:p>
        </p:txBody>
      </p:sp>
      <p:sp>
        <p:nvSpPr>
          <p:cNvPr id="6" name="מציין מיקום של כותרת תחתונה 5"/>
          <p:cNvSpPr>
            <a:spLocks noGrp="1"/>
          </p:cNvSpPr>
          <p:nvPr>
            <p:ph type="ftr" sz="quarter" idx="11"/>
          </p:nvPr>
        </p:nvSpPr>
        <p:spPr>
          <a:xfrm>
            <a:off x="301752" y="6410848"/>
            <a:ext cx="3383280" cy="365760"/>
          </a:xfrm>
        </p:spPr>
        <p:txBody>
          <a:bodyPr/>
          <a:lstStyle/>
          <a:p>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תמונה עם כיתוב">
    <p:spTree>
      <p:nvGrpSpPr>
        <p:cNvPr id="1" name=""/>
        <p:cNvGrpSpPr/>
        <p:nvPr/>
      </p:nvGrpSpPr>
      <p:grpSpPr>
        <a:xfrm>
          <a:off x="0" y="0"/>
          <a:ext cx="0" cy="0"/>
          <a:chOff x="0" y="0"/>
          <a:chExt cx="0" cy="0"/>
        </a:xfrm>
      </p:grpSpPr>
      <p:sp>
        <p:nvSpPr>
          <p:cNvPr id="21" name="מחבר ישר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מלבן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מלבן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מלבן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מלבן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מלבן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מלבן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מלבן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אליפסה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אליפסה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מציין מיקום של מספר שקופית 6"/>
          <p:cNvSpPr>
            <a:spLocks noGrp="1"/>
          </p:cNvSpPr>
          <p:nvPr>
            <p:ph type="sldNum" sz="quarter" idx="12"/>
          </p:nvPr>
        </p:nvSpPr>
        <p:spPr>
          <a:xfrm>
            <a:off x="1371600" y="312738"/>
            <a:ext cx="457200" cy="441325"/>
          </a:xfrm>
        </p:spPr>
        <p:txBody>
          <a:bodyPr/>
          <a:lstStyle/>
          <a:p>
            <a:fld id="{2B9673A6-7D7B-40C0-A69C-0C7987F6CCF3}" type="slidenum">
              <a:rPr lang="en-GB" smtClean="0"/>
              <a:t>‹#›</a:t>
            </a:fld>
            <a:endParaRPr lang="en-GB"/>
          </a:p>
        </p:txBody>
      </p:sp>
      <p:sp>
        <p:nvSpPr>
          <p:cNvPr id="2" name="כותרת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he-IL" smtClean="0"/>
              <a:t>לחץ כדי לערוך סגנון כותרת של תבנית בסיס</a:t>
            </a:r>
            <a:endParaRPr kumimoji="0" lang="en-US"/>
          </a:p>
        </p:txBody>
      </p:sp>
      <p:sp>
        <p:nvSpPr>
          <p:cNvPr id="3" name="מציין מיקום של תמונה 2"/>
          <p:cNvSpPr>
            <a:spLocks noGrp="1"/>
          </p:cNvSpPr>
          <p:nvPr>
            <p:ph type="pic" idx="1"/>
          </p:nvPr>
        </p:nvSpPr>
        <p:spPr>
          <a:xfrm>
            <a:off x="3000375" y="609600"/>
            <a:ext cx="5867400" cy="4267200"/>
          </a:xfrm>
        </p:spPr>
        <p:txBody>
          <a:bodyPr/>
          <a:lstStyle>
            <a:lvl1pPr marL="0" indent="0">
              <a:buNone/>
              <a:defRPr sz="3200"/>
            </a:lvl1pPr>
          </a:lstStyle>
          <a:p>
            <a:r>
              <a:rPr kumimoji="0" lang="he-IL" smtClean="0"/>
              <a:t>לחץ על הסמל כדי להוסיף תמונה</a:t>
            </a:r>
            <a:endParaRPr kumimoji="0" lang="en-US" dirty="0"/>
          </a:p>
        </p:txBody>
      </p:sp>
      <p:sp>
        <p:nvSpPr>
          <p:cNvPr id="4" name="מציין מיקום טקסט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he-IL" smtClean="0"/>
              <a:t>לחץ כדי לערוך סגנונות טקסט של תבנית בסיס</a:t>
            </a:r>
          </a:p>
        </p:txBody>
      </p:sp>
      <p:sp>
        <p:nvSpPr>
          <p:cNvPr id="22" name="מלבן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מציין מיקום של תאריך 4"/>
          <p:cNvSpPr>
            <a:spLocks noGrp="1"/>
          </p:cNvSpPr>
          <p:nvPr>
            <p:ph type="dt" sz="half" idx="10"/>
          </p:nvPr>
        </p:nvSpPr>
        <p:spPr>
          <a:xfrm>
            <a:off x="5788152" y="6404984"/>
            <a:ext cx="3044952" cy="365760"/>
          </a:xfrm>
        </p:spPr>
        <p:txBody>
          <a:bodyPr/>
          <a:lstStyle/>
          <a:p>
            <a:fld id="{228AB44E-92B2-4A81-94EF-235C30320CB0}" type="datetimeFigureOut">
              <a:rPr lang="en-GB" smtClean="0"/>
              <a:t>08/12/2018</a:t>
            </a:fld>
            <a:endParaRPr lang="en-GB"/>
          </a:p>
        </p:txBody>
      </p:sp>
      <p:sp>
        <p:nvSpPr>
          <p:cNvPr id="6" name="מציין מיקום של כותרת תחתונה 5"/>
          <p:cNvSpPr>
            <a:spLocks noGrp="1"/>
          </p:cNvSpPr>
          <p:nvPr>
            <p:ph type="ftr" sz="quarter" idx="11"/>
          </p:nvPr>
        </p:nvSpPr>
        <p:spPr>
          <a:xfrm>
            <a:off x="301752" y="6410848"/>
            <a:ext cx="3584448" cy="365760"/>
          </a:xfrm>
        </p:spPr>
        <p:txBody>
          <a:bodyPr/>
          <a:lstStyle/>
          <a:p>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מלבן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מלבן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מלבן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מלבן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מלבן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מציין מיקום של תאריך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228AB44E-92B2-4A81-94EF-235C30320CB0}" type="datetimeFigureOut">
              <a:rPr lang="en-GB" smtClean="0"/>
              <a:t>08/12/2018</a:t>
            </a:fld>
            <a:endParaRPr lang="en-GB"/>
          </a:p>
        </p:txBody>
      </p:sp>
      <p:sp>
        <p:nvSpPr>
          <p:cNvPr id="3" name="מציין מיקום של כותרת תחתונה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GB"/>
          </a:p>
        </p:txBody>
      </p:sp>
      <p:sp>
        <p:nvSpPr>
          <p:cNvPr id="8" name="מלבן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מחבר ישר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אליפסה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אליפסה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מציין מיקום של מספר שקופית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2B9673A6-7D7B-40C0-A69C-0C7987F6CCF3}" type="slidenum">
              <a:rPr lang="en-GB" smtClean="0"/>
              <a:t>‹#›</a:t>
            </a:fld>
            <a:endParaRPr lang="en-GB"/>
          </a:p>
        </p:txBody>
      </p:sp>
      <p:sp>
        <p:nvSpPr>
          <p:cNvPr id="22" name="מציין מיקום של כותרת 21"/>
          <p:cNvSpPr>
            <a:spLocks noGrp="1"/>
          </p:cNvSpPr>
          <p:nvPr>
            <p:ph type="title"/>
          </p:nvPr>
        </p:nvSpPr>
        <p:spPr>
          <a:xfrm>
            <a:off x="301752" y="228600"/>
            <a:ext cx="8534400" cy="758952"/>
          </a:xfrm>
          <a:prstGeom prst="rect">
            <a:avLst/>
          </a:prstGeom>
        </p:spPr>
        <p:txBody>
          <a:bodyPr vert="horz" anchor="b">
            <a:normAutofit/>
          </a:bodyPr>
          <a:lstStyle/>
          <a:p>
            <a:r>
              <a:rPr kumimoji="0" lang="he-IL" smtClean="0"/>
              <a:t>לחץ כדי לערוך סגנון כותרת של תבנית בסיס</a:t>
            </a:r>
            <a:endParaRPr kumimoji="0" lang="en-US"/>
          </a:p>
        </p:txBody>
      </p:sp>
      <p:sp>
        <p:nvSpPr>
          <p:cNvPr id="13" name="מציין מיקום טקסט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he-IL" smtClean="0"/>
              <a:t>לחץ כדי לערוך סגנונות טקסט של תבנית בסיס</a:t>
            </a:r>
          </a:p>
          <a:p>
            <a:pPr lvl="1" eaLnBrk="1" latinLnBrk="0" hangingPunct="1"/>
            <a:r>
              <a:rPr kumimoji="0" lang="he-IL" smtClean="0"/>
              <a:t>רמה שנייה</a:t>
            </a:r>
          </a:p>
          <a:p>
            <a:pPr lvl="2" eaLnBrk="1" latinLnBrk="0" hangingPunct="1"/>
            <a:r>
              <a:rPr kumimoji="0" lang="he-IL" smtClean="0"/>
              <a:t>רמה שלישית</a:t>
            </a:r>
          </a:p>
          <a:p>
            <a:pPr lvl="3" eaLnBrk="1" latinLnBrk="0" hangingPunct="1"/>
            <a:r>
              <a:rPr kumimoji="0" lang="he-IL" smtClean="0"/>
              <a:t>רמה רביעית</a:t>
            </a:r>
          </a:p>
          <a:p>
            <a:pPr lvl="4" eaLnBrk="1" latinLnBrk="0" hangingPunct="1"/>
            <a:r>
              <a:rPr kumimoji="0" lang="he-IL" smtClean="0"/>
              <a:t>רמה חמישית</a:t>
            </a:r>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youtube.com/watch?v=nLX-E2I3IvY&amp;t=467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youtube.com/watch?v=4cSYCwYOzL4"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6.xml.rels><?xml version="1.0" encoding="UTF-8" standalone="yes"?>
<Relationships xmlns="http://schemas.openxmlformats.org/package/2006/relationships"><Relationship Id="rId2" Type="http://schemas.openxmlformats.org/officeDocument/2006/relationships/hyperlink" Target="&#1605;&#1602;&#1591;&#1593;%20&#1593;&#1606;%20&#1606;&#1575;&#1576;&#1604;&#1610;&#1608;&#1606;%20&#1576;&#1608;&#1606;&#1575;&#1576;&#1585;&#1578;"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1601;&#1610;&#1583;&#1610;&#1608;%20&#1575;&#1604;&#1581;&#1605;&#1604;&#1607;%201798"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8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9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משנה 2"/>
          <p:cNvSpPr>
            <a:spLocks noGrp="1"/>
          </p:cNvSpPr>
          <p:nvPr>
            <p:ph type="subTitle" idx="1"/>
          </p:nvPr>
        </p:nvSpPr>
        <p:spPr/>
        <p:txBody>
          <a:bodyPr>
            <a:normAutofit/>
          </a:bodyPr>
          <a:lstStyle/>
          <a:p>
            <a:r>
              <a:rPr lang="ar-SA" sz="4000" dirty="0" smtClean="0"/>
              <a:t>معلمة الموضوع : </a:t>
            </a:r>
            <a:r>
              <a:rPr lang="ar-SA" sz="4000" dirty="0" err="1" smtClean="0"/>
              <a:t>آيه</a:t>
            </a:r>
            <a:r>
              <a:rPr lang="ar-SA" sz="4000" dirty="0" smtClean="0"/>
              <a:t> </a:t>
            </a:r>
            <a:r>
              <a:rPr lang="ar-SA" sz="4000" dirty="0" err="1" smtClean="0"/>
              <a:t>عواوده</a:t>
            </a:r>
            <a:endParaRPr lang="en-GB" sz="4000" dirty="0"/>
          </a:p>
        </p:txBody>
      </p:sp>
      <p:sp>
        <p:nvSpPr>
          <p:cNvPr id="2" name="כותרת 1"/>
          <p:cNvSpPr>
            <a:spLocks noGrp="1"/>
          </p:cNvSpPr>
          <p:nvPr>
            <p:ph type="ctrTitle"/>
          </p:nvPr>
        </p:nvSpPr>
        <p:spPr/>
        <p:txBody>
          <a:bodyPr>
            <a:normAutofit/>
          </a:bodyPr>
          <a:lstStyle/>
          <a:p>
            <a:r>
              <a:rPr lang="ar-SA" sz="6600" dirty="0" smtClean="0"/>
              <a:t>الثورة </a:t>
            </a:r>
            <a:r>
              <a:rPr lang="ar-SA" sz="6600" dirty="0" err="1" smtClean="0"/>
              <a:t>الفرنسيه</a:t>
            </a:r>
            <a:endParaRPr lang="en-GB" sz="6600" dirty="0"/>
          </a:p>
        </p:txBody>
      </p:sp>
    </p:spTree>
    <p:extLst>
      <p:ext uri="{BB962C8B-B14F-4D97-AF65-F5344CB8AC3E}">
        <p14:creationId xmlns:p14="http://schemas.microsoft.com/office/powerpoint/2010/main" val="32336674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rtl="1"/>
            <a:r>
              <a:rPr lang="ar-SA" dirty="0" smtClean="0"/>
              <a:t>بداية التمرد</a:t>
            </a:r>
            <a:endParaRPr lang="en-GB" dirty="0"/>
          </a:p>
        </p:txBody>
      </p:sp>
      <p:graphicFrame>
        <p:nvGraphicFramePr>
          <p:cNvPr id="5" name="מציין מיקום תוכן 4"/>
          <p:cNvGraphicFramePr>
            <a:graphicFrameLocks noGrp="1"/>
          </p:cNvGraphicFramePr>
          <p:nvPr>
            <p:ph sz="quarter" idx="1"/>
            <p:extLst>
              <p:ext uri="{D42A27DB-BD31-4B8C-83A1-F6EECF244321}">
                <p14:modId xmlns:p14="http://schemas.microsoft.com/office/powerpoint/2010/main" val="1186113291"/>
              </p:ext>
            </p:extLst>
          </p:nvPr>
        </p:nvGraphicFramePr>
        <p:xfrm>
          <a:off x="301752" y="1527048"/>
          <a:ext cx="850392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738900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rtl="1"/>
            <a:r>
              <a:rPr lang="ar-SA" dirty="0" smtClean="0"/>
              <a:t>بداية الثورة...!</a:t>
            </a:r>
            <a:endParaRPr lang="en-GB" dirty="0"/>
          </a:p>
        </p:txBody>
      </p:sp>
      <p:graphicFrame>
        <p:nvGraphicFramePr>
          <p:cNvPr id="4" name="מציין מיקום תוכן 3"/>
          <p:cNvGraphicFramePr>
            <a:graphicFrameLocks noGrp="1"/>
          </p:cNvGraphicFramePr>
          <p:nvPr>
            <p:ph sz="quarter" idx="1"/>
            <p:extLst>
              <p:ext uri="{D42A27DB-BD31-4B8C-83A1-F6EECF244321}">
                <p14:modId xmlns:p14="http://schemas.microsoft.com/office/powerpoint/2010/main" val="3360909542"/>
              </p:ext>
            </p:extLst>
          </p:nvPr>
        </p:nvGraphicFramePr>
        <p:xfrm>
          <a:off x="301752" y="1527048"/>
          <a:ext cx="850392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155226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23528" y="332656"/>
            <a:ext cx="8534400" cy="758952"/>
          </a:xfrm>
        </p:spPr>
        <p:txBody>
          <a:bodyPr>
            <a:normAutofit fontScale="90000"/>
          </a:bodyPr>
          <a:lstStyle/>
          <a:p>
            <a:pPr rtl="1"/>
            <a:r>
              <a:rPr lang="ar-SA" dirty="0" smtClean="0"/>
              <a:t>اسباب الثورة الفرنسة</a:t>
            </a:r>
            <a:br>
              <a:rPr lang="ar-SA" dirty="0" smtClean="0"/>
            </a:br>
            <a:r>
              <a:rPr lang="ar-SA" b="1" u="sng" dirty="0" smtClean="0"/>
              <a:t>اسباب اجتماعية</a:t>
            </a:r>
            <a:endParaRPr lang="en-GB" b="1" u="sng" dirty="0"/>
          </a:p>
        </p:txBody>
      </p:sp>
      <p:sp>
        <p:nvSpPr>
          <p:cNvPr id="3" name="מציין מיקום תוכן 2"/>
          <p:cNvSpPr>
            <a:spLocks noGrp="1"/>
          </p:cNvSpPr>
          <p:nvPr>
            <p:ph sz="quarter" idx="1"/>
          </p:nvPr>
        </p:nvSpPr>
        <p:spPr/>
        <p:txBody>
          <a:bodyPr/>
          <a:lstStyle/>
          <a:p>
            <a:pPr marL="514350" indent="-514350" algn="r" rtl="1">
              <a:buFont typeface="+mj-lt"/>
              <a:buAutoNum type="arabicPeriod"/>
            </a:pPr>
            <a:endParaRPr lang="ar-SA" dirty="0" smtClean="0"/>
          </a:p>
          <a:p>
            <a:pPr marL="514350" indent="-514350" algn="r" rtl="1">
              <a:buFont typeface="+mj-lt"/>
              <a:buAutoNum type="arabicPeriod"/>
            </a:pPr>
            <a:r>
              <a:rPr lang="ar-SA" dirty="0" smtClean="0"/>
              <a:t> تقسيم المجتمع الي طبقات مما ادى الي استبداد واحتقار الطبقة الثالثة, مما جعلهم يطالبون بدستور جديد.</a:t>
            </a:r>
          </a:p>
          <a:p>
            <a:pPr marL="514350" indent="-514350" algn="r" rtl="1">
              <a:buFont typeface="+mj-lt"/>
              <a:buAutoNum type="arabicPeriod"/>
            </a:pPr>
            <a:r>
              <a:rPr lang="ar-SA" dirty="0" smtClean="0"/>
              <a:t>التمييز بين الطبقات وعدم احترام الطبقة الثالثة التي كانت تشكل الاغلبية.</a:t>
            </a:r>
          </a:p>
          <a:p>
            <a:pPr marL="514350" indent="-514350" algn="r" rtl="1">
              <a:buFont typeface="+mj-lt"/>
              <a:buAutoNum type="arabicPeriod"/>
            </a:pPr>
            <a:r>
              <a:rPr lang="ar-SA" dirty="0" smtClean="0"/>
              <a:t>نظام الاقطاع المستبد للطبقة الثالثة:</a:t>
            </a:r>
            <a:br>
              <a:rPr lang="ar-SA" dirty="0" smtClean="0"/>
            </a:br>
            <a:r>
              <a:rPr lang="ar-SA" dirty="0" smtClean="0"/>
              <a:t>- اجتماعيا كانت الكنيسة تتدخل في حياة الناس.</a:t>
            </a:r>
            <a:br>
              <a:rPr lang="ar-SA" dirty="0" smtClean="0"/>
            </a:br>
            <a:r>
              <a:rPr lang="ar-SA" dirty="0" smtClean="0"/>
              <a:t>- اقتصاديا فرض عليهن عدة ضرائب.</a:t>
            </a:r>
            <a:br>
              <a:rPr lang="ar-SA" dirty="0" smtClean="0"/>
            </a:br>
            <a:r>
              <a:rPr lang="ar-SA" dirty="0" smtClean="0"/>
              <a:t>- سياسيا لم يسمحوا لهم في الوصول لامتيازات ومناصب عالية.</a:t>
            </a:r>
            <a:endParaRPr lang="en-GB" dirty="0"/>
          </a:p>
        </p:txBody>
      </p:sp>
    </p:spTree>
    <p:extLst>
      <p:ext uri="{BB962C8B-B14F-4D97-AF65-F5344CB8AC3E}">
        <p14:creationId xmlns:p14="http://schemas.microsoft.com/office/powerpoint/2010/main" val="82377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SA" b="1" u="sng" dirty="0" smtClean="0"/>
              <a:t>اسباب سياسية</a:t>
            </a:r>
            <a:endParaRPr lang="en-GB" b="1" u="sng" dirty="0"/>
          </a:p>
        </p:txBody>
      </p:sp>
      <p:sp>
        <p:nvSpPr>
          <p:cNvPr id="3" name="מציין מיקום תוכן 2"/>
          <p:cNvSpPr>
            <a:spLocks noGrp="1"/>
          </p:cNvSpPr>
          <p:nvPr>
            <p:ph sz="quarter" idx="1"/>
          </p:nvPr>
        </p:nvSpPr>
        <p:spPr/>
        <p:txBody>
          <a:bodyPr/>
          <a:lstStyle/>
          <a:p>
            <a:pPr marL="514350" indent="-514350" algn="r" rtl="1">
              <a:buFont typeface="+mj-lt"/>
              <a:buAutoNum type="arabicPeriod"/>
            </a:pPr>
            <a:r>
              <a:rPr lang="ar-SA" dirty="0" smtClean="0"/>
              <a:t>سيطرة الفقر على فرنسا بسب مساندتها لأمريكيا في حرب الاستقلال.</a:t>
            </a:r>
          </a:p>
          <a:p>
            <a:pPr marL="514350" indent="-514350" algn="r" rtl="1">
              <a:buFont typeface="+mj-lt"/>
              <a:buAutoNum type="arabicPeriod"/>
            </a:pPr>
            <a:r>
              <a:rPr lang="ar-SA" dirty="0" smtClean="0"/>
              <a:t>سيطرة ابناء الطبقتين الاولى والثانية على شؤون الدولة مما ادى الى تذمر الطبقة الثالثة.</a:t>
            </a:r>
          </a:p>
          <a:p>
            <a:pPr marL="514350" indent="-514350" algn="r" rtl="1">
              <a:buFont typeface="+mj-lt"/>
              <a:buAutoNum type="arabicPeriod"/>
            </a:pPr>
            <a:r>
              <a:rPr lang="ar-SA" dirty="0" smtClean="0"/>
              <a:t>سقوط الباستيل بسبب المواجهة بين الملك والجمعية الوطنية.</a:t>
            </a:r>
          </a:p>
          <a:p>
            <a:pPr marL="514350" indent="-514350" algn="r" rtl="1">
              <a:buFont typeface="+mj-lt"/>
              <a:buAutoNum type="arabicPeriod"/>
            </a:pPr>
            <a:r>
              <a:rPr lang="ar-SA" dirty="0" smtClean="0"/>
              <a:t>الحكم كان ضعيفا مما ادى الى تمرد</a:t>
            </a:r>
          </a:p>
        </p:txBody>
      </p:sp>
    </p:spTree>
    <p:extLst>
      <p:ext uri="{BB962C8B-B14F-4D97-AF65-F5344CB8AC3E}">
        <p14:creationId xmlns:p14="http://schemas.microsoft.com/office/powerpoint/2010/main" val="121779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SA" b="1" u="sng" dirty="0" smtClean="0"/>
              <a:t>اسباب اقتصادية</a:t>
            </a:r>
            <a:endParaRPr lang="en-GB" b="1" u="sng" dirty="0"/>
          </a:p>
        </p:txBody>
      </p:sp>
      <p:sp>
        <p:nvSpPr>
          <p:cNvPr id="3" name="מציין מיקום תוכן 2"/>
          <p:cNvSpPr>
            <a:spLocks noGrp="1"/>
          </p:cNvSpPr>
          <p:nvPr>
            <p:ph sz="quarter" idx="1"/>
          </p:nvPr>
        </p:nvSpPr>
        <p:spPr/>
        <p:txBody>
          <a:bodyPr/>
          <a:lstStyle/>
          <a:p>
            <a:pPr marL="514350" indent="-514350" algn="r" rtl="1">
              <a:buFont typeface="+mj-lt"/>
              <a:buAutoNum type="arabicPeriod"/>
            </a:pPr>
            <a:endParaRPr lang="ar-SA" dirty="0" smtClean="0"/>
          </a:p>
          <a:p>
            <a:pPr marL="514350" indent="-514350" algn="r" rtl="1">
              <a:buFont typeface="+mj-lt"/>
              <a:buAutoNum type="arabicPeriod"/>
            </a:pPr>
            <a:r>
              <a:rPr lang="ar-SA" dirty="0" smtClean="0"/>
              <a:t>تدهور في الحالة الاقتصادية بسب </a:t>
            </a:r>
            <a:r>
              <a:rPr lang="ar-SA" dirty="0" err="1" smtClean="0"/>
              <a:t>ا</a:t>
            </a:r>
            <a:r>
              <a:rPr lang="ar-SA" dirty="0" err="1"/>
              <a:t>ص</a:t>
            </a:r>
            <a:r>
              <a:rPr lang="ar-SA" dirty="0" err="1" smtClean="0"/>
              <a:t>راف</a:t>
            </a:r>
            <a:r>
              <a:rPr lang="ar-SA" dirty="0" smtClean="0"/>
              <a:t> امول طائلة على حرب الاستقلال الامريكية.</a:t>
            </a:r>
          </a:p>
          <a:p>
            <a:pPr marL="514350" indent="-514350" algn="r" rtl="1">
              <a:buFont typeface="+mj-lt"/>
              <a:buAutoNum type="arabicPeriod"/>
            </a:pPr>
            <a:endParaRPr lang="ar-SA" dirty="0" smtClean="0"/>
          </a:p>
          <a:p>
            <a:pPr marL="514350" indent="-514350" algn="r" rtl="1">
              <a:buFont typeface="+mj-lt"/>
              <a:buAutoNum type="arabicPeriod"/>
            </a:pPr>
            <a:r>
              <a:rPr lang="ar-SA" dirty="0" smtClean="0"/>
              <a:t>استبداد الطبقة الثالثة لدفع الضرائب بشكل مضاعف لتسديد الديون.</a:t>
            </a:r>
          </a:p>
          <a:p>
            <a:pPr marL="514350" indent="-514350" algn="r" rtl="1">
              <a:buFont typeface="+mj-lt"/>
              <a:buAutoNum type="arabicPeriod"/>
            </a:pPr>
            <a:endParaRPr lang="ar-SA" dirty="0" smtClean="0"/>
          </a:p>
          <a:p>
            <a:pPr marL="514350" indent="-514350" algn="r" rtl="1">
              <a:buFont typeface="+mj-lt"/>
              <a:buAutoNum type="arabicPeriod"/>
            </a:pPr>
            <a:r>
              <a:rPr lang="ar-SA" dirty="0" err="1" smtClean="0"/>
              <a:t>اصراف</a:t>
            </a:r>
            <a:r>
              <a:rPr lang="ar-SA" dirty="0" smtClean="0"/>
              <a:t> الملك لأموال طائلة.</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653136"/>
            <a:ext cx="3840658" cy="2027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430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rtl="1"/>
            <a:r>
              <a:rPr lang="ar-SA" dirty="0" smtClean="0"/>
              <a:t>اسباب ثقافية</a:t>
            </a:r>
            <a:endParaRPr lang="en-GB" dirty="0"/>
          </a:p>
        </p:txBody>
      </p:sp>
      <p:sp>
        <p:nvSpPr>
          <p:cNvPr id="3" name="מציין מיקום תוכן 2"/>
          <p:cNvSpPr>
            <a:spLocks noGrp="1"/>
          </p:cNvSpPr>
          <p:nvPr>
            <p:ph sz="quarter" idx="1"/>
          </p:nvPr>
        </p:nvSpPr>
        <p:spPr/>
        <p:txBody>
          <a:bodyPr/>
          <a:lstStyle/>
          <a:p>
            <a:pPr algn="ctr"/>
            <a:endParaRPr lang="ar-SA" dirty="0" smtClean="0"/>
          </a:p>
          <a:p>
            <a:pPr algn="ctr"/>
            <a:endParaRPr lang="ar-SA" dirty="0"/>
          </a:p>
          <a:p>
            <a:pPr marL="0" indent="0" algn="ctr">
              <a:buNone/>
            </a:pPr>
            <a:r>
              <a:rPr lang="ar-SA" dirty="0" smtClean="0"/>
              <a:t>ظهور طبقة ثقافيه تدافع عن الطبقة الثالثة – سميت بالجمعية الوطنية.</a:t>
            </a:r>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359" y="3356992"/>
            <a:ext cx="2592288" cy="3237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21369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rtl="1"/>
            <a:r>
              <a:rPr lang="ar-SA" b="1" u="sng" dirty="0" smtClean="0"/>
              <a:t>اسباب عسكرية</a:t>
            </a:r>
            <a:endParaRPr lang="en-GB" b="1" u="sng" dirty="0"/>
          </a:p>
        </p:txBody>
      </p:sp>
      <p:sp>
        <p:nvSpPr>
          <p:cNvPr id="3" name="מציין מיקום תוכן 2"/>
          <p:cNvSpPr>
            <a:spLocks noGrp="1"/>
          </p:cNvSpPr>
          <p:nvPr>
            <p:ph sz="quarter" idx="1"/>
          </p:nvPr>
        </p:nvSpPr>
        <p:spPr/>
        <p:txBody>
          <a:bodyPr/>
          <a:lstStyle/>
          <a:p>
            <a:pPr algn="ctr" rtl="1"/>
            <a:endParaRPr lang="ar-SA" dirty="0" smtClean="0"/>
          </a:p>
          <a:p>
            <a:pPr algn="ctr" rtl="1"/>
            <a:endParaRPr lang="ar-SA" dirty="0"/>
          </a:p>
          <a:p>
            <a:pPr algn="ctr" rtl="1"/>
            <a:r>
              <a:rPr lang="ar-SA" dirty="0" smtClean="0"/>
              <a:t>خسائر في ارواح جنود فرنسيين ضحوا بحياتهم في حرب </a:t>
            </a:r>
            <a:r>
              <a:rPr lang="ar-SA" smtClean="0"/>
              <a:t>الاستقلال الامريكية.</a:t>
            </a:r>
            <a:endParaRPr lang="en-GB"/>
          </a:p>
        </p:txBody>
      </p:sp>
    </p:spTree>
    <p:extLst>
      <p:ext uri="{BB962C8B-B14F-4D97-AF65-F5344CB8AC3E}">
        <p14:creationId xmlns:p14="http://schemas.microsoft.com/office/powerpoint/2010/main" val="8498664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SA" dirty="0" smtClean="0"/>
              <a:t>مقطع فيديو</a:t>
            </a:r>
            <a:endParaRPr lang="en-GB" dirty="0"/>
          </a:p>
        </p:txBody>
      </p:sp>
      <p:sp>
        <p:nvSpPr>
          <p:cNvPr id="3" name="מציין מיקום תוכן 2"/>
          <p:cNvSpPr>
            <a:spLocks noGrp="1"/>
          </p:cNvSpPr>
          <p:nvPr>
            <p:ph sz="quarter" idx="1"/>
          </p:nvPr>
        </p:nvSpPr>
        <p:spPr/>
        <p:txBody>
          <a:bodyPr/>
          <a:lstStyle/>
          <a:p>
            <a:pPr algn="ctr" rtl="1"/>
            <a:r>
              <a:rPr lang="en-GB" dirty="0">
                <a:hlinkClick r:id="rId2"/>
              </a:rPr>
              <a:t>https://</a:t>
            </a:r>
            <a:r>
              <a:rPr lang="en-GB" dirty="0" smtClean="0">
                <a:hlinkClick r:id="rId2"/>
              </a:rPr>
              <a:t>www.youtube.com/watch?v=nLX-E2I3IvY&amp;t=467s</a:t>
            </a:r>
            <a:endParaRPr lang="ar-SA" dirty="0" smtClean="0"/>
          </a:p>
          <a:p>
            <a:pPr algn="ctr" rtl="1"/>
            <a:endParaRPr lang="ar-SA" dirty="0"/>
          </a:p>
          <a:p>
            <a:pPr algn="ctr" rtl="1"/>
            <a:endParaRPr lang="en-GB" dirty="0"/>
          </a:p>
        </p:txBody>
      </p:sp>
    </p:spTree>
    <p:extLst>
      <p:ext uri="{BB962C8B-B14F-4D97-AF65-F5344CB8AC3E}">
        <p14:creationId xmlns:p14="http://schemas.microsoft.com/office/powerpoint/2010/main" val="13365349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rtl="1"/>
            <a:r>
              <a:rPr lang="ar-SA" dirty="0" smtClean="0"/>
              <a:t>حركة الثقافة والتنوير ص 20</a:t>
            </a:r>
            <a:endParaRPr lang="en-GB" dirty="0"/>
          </a:p>
        </p:txBody>
      </p:sp>
      <p:sp>
        <p:nvSpPr>
          <p:cNvPr id="3" name="מציין מיקום תוכן 2"/>
          <p:cNvSpPr>
            <a:spLocks noGrp="1"/>
          </p:cNvSpPr>
          <p:nvPr>
            <p:ph sz="quarter" idx="1"/>
          </p:nvPr>
        </p:nvSpPr>
        <p:spPr/>
        <p:txBody>
          <a:bodyPr>
            <a:normAutofit/>
          </a:bodyPr>
          <a:lstStyle/>
          <a:p>
            <a:pPr algn="r" rtl="1"/>
            <a:r>
              <a:rPr lang="ar-SA" dirty="0" smtClean="0"/>
              <a:t>ان المعنى </a:t>
            </a:r>
            <a:r>
              <a:rPr lang="ar-SA" dirty="0"/>
              <a:t>الفرنسي لكلمة التنوير أو الأنوار </a:t>
            </a:r>
            <a:r>
              <a:rPr lang="ar-SA" dirty="0" smtClean="0"/>
              <a:t>يشمل « </a:t>
            </a:r>
            <a:r>
              <a:rPr lang="ar-SA" dirty="0"/>
              <a:t>شكل من أشكال الفكر الذي يزيد تنوير العقول من الظلام والجهل والخرافة، مستفيداً من نقد العقل ومساهمة للعلوم».</a:t>
            </a:r>
          </a:p>
          <a:p>
            <a:pPr algn="r" rtl="1"/>
            <a:endParaRPr lang="ar-SA" dirty="0"/>
          </a:p>
          <a:p>
            <a:pPr algn="r" rtl="1"/>
            <a:r>
              <a:rPr lang="ar-SA" dirty="0"/>
              <a:t>وبالتالي فالمعركة الفلسفية التي خاضها عصر التنوير الكبير كانت تهدف إلى تهديم النظام القديم وإحلال نظام جديد محله.</a:t>
            </a:r>
          </a:p>
          <a:p>
            <a:pPr algn="r" rtl="1"/>
            <a:endParaRPr lang="ar-SA" dirty="0"/>
          </a:p>
          <a:p>
            <a:pPr algn="r" rtl="1"/>
            <a:r>
              <a:rPr lang="ar-SA" dirty="0"/>
              <a:t>وهذا ما أدى في نهاية المطاف إلى اندلاع الثورة الفرنسية التي جاءت كتتويج لحركة </a:t>
            </a:r>
            <a:r>
              <a:rPr lang="ar-SA" dirty="0" smtClean="0"/>
              <a:t>التنوير, والواقع </a:t>
            </a:r>
            <a:r>
              <a:rPr lang="ar-SA" dirty="0"/>
              <a:t>أن التعصب الديني المسيحي كان قويا جدا آنذاك.</a:t>
            </a:r>
          </a:p>
          <a:p>
            <a:pPr algn="r" rtl="1"/>
            <a:endParaRPr lang="ar-SA" dirty="0"/>
          </a:p>
        </p:txBody>
      </p:sp>
    </p:spTree>
    <p:extLst>
      <p:ext uri="{BB962C8B-B14F-4D97-AF65-F5344CB8AC3E}">
        <p14:creationId xmlns:p14="http://schemas.microsoft.com/office/powerpoint/2010/main" val="79194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SA" dirty="0" smtClean="0"/>
              <a:t>جان جاك روسو</a:t>
            </a:r>
            <a:endParaRPr lang="en-GB" dirty="0"/>
          </a:p>
        </p:txBody>
      </p:sp>
      <p:sp>
        <p:nvSpPr>
          <p:cNvPr id="3" name="מציין מיקום תוכן 2"/>
          <p:cNvSpPr>
            <a:spLocks noGrp="1"/>
          </p:cNvSpPr>
          <p:nvPr>
            <p:ph sz="quarter" idx="1"/>
          </p:nvPr>
        </p:nvSpPr>
        <p:spPr/>
        <p:txBody>
          <a:bodyPr>
            <a:normAutofit lnSpcReduction="10000"/>
          </a:bodyPr>
          <a:lstStyle/>
          <a:p>
            <a:pPr algn="r" rtl="1"/>
            <a:r>
              <a:rPr lang="ar-SA" dirty="0"/>
              <a:t>فيلسوف ومفكر فرنسي لعب دورا هاما في انارة الاذهان ، من مؤلفاته المشهورة "العقد الاجتماعي" وقد نشر في هذا الكتاب افكاره الاجتماعية والسياسية وقال ان الدولة هي وسيلة لسعادة الانسان .  </a:t>
            </a:r>
            <a:r>
              <a:rPr lang="ar-SA" dirty="0" smtClean="0"/>
              <a:t/>
            </a:r>
            <a:br>
              <a:rPr lang="ar-SA" dirty="0" smtClean="0"/>
            </a:br>
            <a:r>
              <a:rPr lang="ar-SA" dirty="0" smtClean="0"/>
              <a:t>وهو </a:t>
            </a:r>
            <a:r>
              <a:rPr lang="ar-SA" dirty="0"/>
              <a:t>صاحب القول المأثور " يولد الانسان حرا ولكنه مقيد </a:t>
            </a:r>
            <a:r>
              <a:rPr lang="ar-SA" dirty="0" err="1"/>
              <a:t>بالاغلال</a:t>
            </a:r>
            <a:r>
              <a:rPr lang="ar-SA" dirty="0"/>
              <a:t> في كل مكان" </a:t>
            </a:r>
            <a:r>
              <a:rPr lang="en-GB" dirty="0" smtClean="0"/>
              <a:t>; </a:t>
            </a:r>
            <a:r>
              <a:rPr lang="ar-SA" dirty="0"/>
              <a:t>ومعنى ذلك ان الانسان تنازل بموجب </a:t>
            </a:r>
            <a:r>
              <a:rPr lang="ar-SA" dirty="0" smtClean="0"/>
              <a:t>العقد الاجتماعي</a:t>
            </a:r>
            <a:r>
              <a:rPr lang="en-GB" dirty="0" smtClean="0"/>
              <a:t> </a:t>
            </a:r>
            <a:r>
              <a:rPr lang="ar-SA" dirty="0"/>
              <a:t>عن حقه الطبيعي وكذلك عن حريته الطبيعية، انطلاقا من ان الانسان ليس انسانا عاقلا. الا انه </a:t>
            </a:r>
            <a:r>
              <a:rPr lang="ar-SA" dirty="0" err="1"/>
              <a:t>راى</a:t>
            </a:r>
            <a:r>
              <a:rPr lang="ar-SA" dirty="0"/>
              <a:t> بنفس الوقت، بان </a:t>
            </a:r>
            <a:r>
              <a:rPr lang="ar-SA" dirty="0" err="1"/>
              <a:t>للانسان</a:t>
            </a:r>
            <a:r>
              <a:rPr lang="ar-SA" dirty="0"/>
              <a:t> خاصية اجتماعية مميزة هي قابليته </a:t>
            </a:r>
            <a:r>
              <a:rPr lang="ar-SA" dirty="0" smtClean="0"/>
              <a:t>للكمال.</a:t>
            </a:r>
          </a:p>
          <a:p>
            <a:pPr algn="r" rtl="1"/>
            <a:r>
              <a:rPr lang="ar-SA" dirty="0" smtClean="0"/>
              <a:t>ان العقد الاجتماعي يقيم على مساواة معنوية وشرعية, فيصبحون كلهم متساوين بالعهد الذي عقد فيما بينهم، وبحكم القانون، ولو أن بينهم تفاوتاً في القوة أو في الذكاء وتفوق المواهب .</a:t>
            </a:r>
            <a:endParaRPr lang="ar-SA" dirty="0"/>
          </a:p>
          <a:p>
            <a:pPr algn="r" rtl="1"/>
            <a:endParaRPr lang="ar-SA" dirty="0"/>
          </a:p>
          <a:p>
            <a:pPr algn="r" rtl="1"/>
            <a:endParaRPr lang="en-GB" dirty="0"/>
          </a:p>
        </p:txBody>
      </p:sp>
    </p:spTree>
    <p:extLst>
      <p:ext uri="{BB962C8B-B14F-4D97-AF65-F5344CB8AC3E}">
        <p14:creationId xmlns:p14="http://schemas.microsoft.com/office/powerpoint/2010/main" val="10924600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SA" dirty="0" smtClean="0"/>
              <a:t>علم التاريخ؟ </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628800"/>
            <a:ext cx="7049948" cy="4691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14534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en-GB"/>
          </a:p>
        </p:txBody>
      </p:sp>
      <p:sp>
        <p:nvSpPr>
          <p:cNvPr id="3" name="מציין מיקום תוכן 2"/>
          <p:cNvSpPr>
            <a:spLocks noGrp="1"/>
          </p:cNvSpPr>
          <p:nvPr>
            <p:ph sz="quarter" idx="1"/>
          </p:nvPr>
        </p:nvSpPr>
        <p:spPr/>
        <p:txBody>
          <a:bodyPr/>
          <a:lstStyle/>
          <a:p>
            <a:pPr algn="ctr" rtl="1"/>
            <a:r>
              <a:rPr lang="ar-SA" dirty="0" smtClean="0"/>
              <a:t>ورقة عمل من الاستاذ فواز – حركة </a:t>
            </a:r>
            <a:r>
              <a:rPr lang="ar-SA" dirty="0" err="1" smtClean="0"/>
              <a:t>الثقافه</a:t>
            </a:r>
            <a:r>
              <a:rPr lang="ar-SA" dirty="0" smtClean="0"/>
              <a:t> والتنوير </a:t>
            </a:r>
          </a:p>
          <a:p>
            <a:pPr algn="ctr" rtl="1"/>
            <a:r>
              <a:rPr lang="ar-SA" dirty="0" smtClean="0"/>
              <a:t>+ قلعة الباستيل</a:t>
            </a:r>
            <a:endParaRPr lang="en-GB" dirty="0"/>
          </a:p>
        </p:txBody>
      </p:sp>
    </p:spTree>
    <p:extLst>
      <p:ext uri="{BB962C8B-B14F-4D97-AF65-F5344CB8AC3E}">
        <p14:creationId xmlns:p14="http://schemas.microsoft.com/office/powerpoint/2010/main" val="432533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SA" dirty="0" smtClean="0"/>
              <a:t>يتبع,,,</a:t>
            </a:r>
            <a:endParaRPr lang="en-GB" dirty="0"/>
          </a:p>
        </p:txBody>
      </p:sp>
      <p:sp>
        <p:nvSpPr>
          <p:cNvPr id="3" name="מציין מיקום תוכן 2"/>
          <p:cNvSpPr>
            <a:spLocks noGrp="1"/>
          </p:cNvSpPr>
          <p:nvPr>
            <p:ph sz="quarter" idx="1"/>
          </p:nvPr>
        </p:nvSpPr>
        <p:spPr/>
        <p:txBody>
          <a:bodyPr>
            <a:normAutofit/>
          </a:bodyPr>
          <a:lstStyle/>
          <a:p>
            <a:pPr algn="r" rtl="1"/>
            <a:r>
              <a:rPr lang="ar-SA" dirty="0" smtClean="0"/>
              <a:t>لم </a:t>
            </a:r>
            <a:r>
              <a:rPr lang="ar-SA" dirty="0"/>
              <a:t>يعطي روسو اهمية كبيرة للعقل وانما نسب الاهمية </a:t>
            </a:r>
            <a:r>
              <a:rPr lang="ar-SA" dirty="0" smtClean="0"/>
              <a:t>للأحاسيس </a:t>
            </a:r>
            <a:r>
              <a:rPr lang="ar-SA" dirty="0"/>
              <a:t>واعتقد ان الحضارة لا تساعد على التقدم بل بالعكس ادت الى الانحطاط الخلقي وقال ان الحياة الافضل هي الحياة البسيطة الساذجة والعودة الى الحالة الطبيعية، ويعتقد ان </a:t>
            </a:r>
            <a:r>
              <a:rPr lang="ar-SA" dirty="0" smtClean="0"/>
              <a:t>الانسان يميل </a:t>
            </a:r>
            <a:r>
              <a:rPr lang="ar-SA" dirty="0"/>
              <a:t>الى التعاون </a:t>
            </a:r>
            <a:r>
              <a:rPr lang="ar-SA" dirty="0" smtClean="0"/>
              <a:t>ومن </a:t>
            </a:r>
            <a:r>
              <a:rPr lang="ar-SA" dirty="0"/>
              <a:t>الممكن </a:t>
            </a:r>
            <a:r>
              <a:rPr lang="ar-SA" dirty="0" smtClean="0"/>
              <a:t>تأسيس </a:t>
            </a:r>
            <a:r>
              <a:rPr lang="ar-SA" dirty="0"/>
              <a:t>مجتمع فاضل بعد عقد اتفاقية بين الناس تدعى العقد الاجتماعي وفي هذه الاتفاقية يتنازل الفرد عن بعض حقوقه لمصلحة الجميع ويتعهد </a:t>
            </a:r>
            <a:r>
              <a:rPr lang="ar-SA" dirty="0" smtClean="0"/>
              <a:t>بإطاعة </a:t>
            </a:r>
            <a:r>
              <a:rPr lang="ar-SA" dirty="0"/>
              <a:t>وتنفيذ ما يقرره الجميع ويطالب </a:t>
            </a:r>
            <a:r>
              <a:rPr lang="ar-SA" dirty="0" smtClean="0"/>
              <a:t>بإبقاء </a:t>
            </a:r>
            <a:r>
              <a:rPr lang="ar-SA" dirty="0"/>
              <a:t>امور القضاء والتنفيذ </a:t>
            </a:r>
            <a:r>
              <a:rPr lang="ar-SA" dirty="0" smtClean="0"/>
              <a:t>بأيدي </a:t>
            </a:r>
            <a:r>
              <a:rPr lang="ar-SA" dirty="0"/>
              <a:t>الشعب هذا العقد يكون بين الفرد والدولة التي تحمي الافراد مقابل تنازلهم عن بعض حقوقهم وان يعملوا لتحقيق رغبة الشعب ن ومن حق الشعب التمرد اذا اخلت الدولة </a:t>
            </a:r>
            <a:r>
              <a:rPr lang="ar-SA" dirty="0" smtClean="0"/>
              <a:t>بأحد </a:t>
            </a:r>
            <a:r>
              <a:rPr lang="ar-SA" dirty="0"/>
              <a:t>شروط العقد الاجتماعي ويقول كذلك ان الجمهورية الديموقراطية افضل نظام حكم.</a:t>
            </a:r>
            <a:endParaRPr lang="en-GB" dirty="0"/>
          </a:p>
        </p:txBody>
      </p:sp>
    </p:spTree>
    <p:extLst>
      <p:ext uri="{BB962C8B-B14F-4D97-AF65-F5344CB8AC3E}">
        <p14:creationId xmlns:p14="http://schemas.microsoft.com/office/powerpoint/2010/main" val="42487167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SA" dirty="0"/>
              <a:t>	</a:t>
            </a:r>
            <a:r>
              <a:rPr lang="ar-SA" dirty="0" smtClean="0"/>
              <a:t>مونتسكييه</a:t>
            </a:r>
            <a:endParaRPr lang="en-GB" dirty="0"/>
          </a:p>
        </p:txBody>
      </p:sp>
      <p:sp>
        <p:nvSpPr>
          <p:cNvPr id="3" name="מציין מיקום תוכן 2"/>
          <p:cNvSpPr>
            <a:spLocks noGrp="1"/>
          </p:cNvSpPr>
          <p:nvPr>
            <p:ph sz="quarter" idx="1"/>
          </p:nvPr>
        </p:nvSpPr>
        <p:spPr/>
        <p:txBody>
          <a:bodyPr/>
          <a:lstStyle/>
          <a:p>
            <a:pPr algn="r" rtl="1"/>
            <a:r>
              <a:rPr lang="ar-SA" dirty="0" smtClean="0"/>
              <a:t>فيلسوف </a:t>
            </a:r>
            <a:r>
              <a:rPr lang="ar-SA" dirty="0"/>
              <a:t>ومفكر فرنسي له الاثر الكبير على الحركة العقلية التي كانت سببا من اسباب الثورة الفرنسية. كتب كتابه المشهور " روح القوانين" وقد تكلم في هذا الكتاب عن فصل السلطات الثلاث، واعتقد ان الفصل بين السلطات يؤدي الى تحقيق حرية المواطن وتوازن القوى عن طريق مراقبة السلطات لبعضها البعض لذا فهو نادى بتقييد سلطة الملك ويحق للشعب التمرد عليه اذا ظلم ومن هنا نرى انه من دعاة الحكم الديموقراطي .</a:t>
            </a:r>
            <a:endParaRPr lang="en-GB" dirty="0"/>
          </a:p>
        </p:txBody>
      </p:sp>
    </p:spTree>
    <p:extLst>
      <p:ext uri="{BB962C8B-B14F-4D97-AF65-F5344CB8AC3E}">
        <p14:creationId xmlns:p14="http://schemas.microsoft.com/office/powerpoint/2010/main" val="36054619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SA" dirty="0"/>
              <a:t>	</a:t>
            </a:r>
            <a:r>
              <a:rPr lang="ar-SA" dirty="0" smtClean="0"/>
              <a:t>فولتير</a:t>
            </a:r>
            <a:endParaRPr lang="en-GB" dirty="0"/>
          </a:p>
        </p:txBody>
      </p:sp>
      <p:sp>
        <p:nvSpPr>
          <p:cNvPr id="3" name="מציין מיקום תוכן 2"/>
          <p:cNvSpPr>
            <a:spLocks noGrp="1"/>
          </p:cNvSpPr>
          <p:nvPr>
            <p:ph sz="quarter" idx="1"/>
          </p:nvPr>
        </p:nvSpPr>
        <p:spPr/>
        <p:txBody>
          <a:bodyPr/>
          <a:lstStyle/>
          <a:p>
            <a:pPr marL="0" indent="0" algn="r" rtl="1">
              <a:buNone/>
            </a:pPr>
            <a:r>
              <a:rPr lang="ar-SA" dirty="0" smtClean="0"/>
              <a:t>مفكر </a:t>
            </a:r>
            <a:r>
              <a:rPr lang="ar-SA" dirty="0"/>
              <a:t>وفيلسوف فرنسي يعتبر من ابرز رجال الحركة العقلية وكتب العديد من الكتب التي اثرت على فرنسا واوروبا الغربية، اشتهر </a:t>
            </a:r>
            <a:r>
              <a:rPr lang="ar-SA" dirty="0" err="1"/>
              <a:t>باسلوبه</a:t>
            </a:r>
            <a:r>
              <a:rPr lang="ar-SA" dirty="0"/>
              <a:t> الساخر ونقده اللاذع ولغته السليمة انتقد الكنيسة ورجالهم وتعصبهم الديني ودعا للتسامح الديني وعدم تدخل الدولة في شؤون العقيدة. تهكم على الحكومة والملك ودافع عن قيمة الانسان وكرامته، هاجم في كتابه الشهير " رسائل عن الانجليز" الحكم القائم في فرنسا وحين صدر الكتاب حكمت المحكمة </a:t>
            </a:r>
            <a:r>
              <a:rPr lang="ar-SA" dirty="0" err="1"/>
              <a:t>باحراق</a:t>
            </a:r>
            <a:r>
              <a:rPr lang="ar-SA" dirty="0"/>
              <a:t> الكتاب على مرأى من الجمهور لما تضمنه من نقد </a:t>
            </a:r>
            <a:r>
              <a:rPr lang="ar-SA" dirty="0" smtClean="0"/>
              <a:t>وسخرية.</a:t>
            </a:r>
            <a:endParaRPr lang="en-GB" dirty="0"/>
          </a:p>
        </p:txBody>
      </p:sp>
    </p:spTree>
    <p:extLst>
      <p:ext uri="{BB962C8B-B14F-4D97-AF65-F5344CB8AC3E}">
        <p14:creationId xmlns:p14="http://schemas.microsoft.com/office/powerpoint/2010/main" val="39024252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23528" y="476672"/>
            <a:ext cx="8534400" cy="758952"/>
          </a:xfrm>
        </p:spPr>
        <p:txBody>
          <a:bodyPr>
            <a:normAutofit fontScale="90000"/>
          </a:bodyPr>
          <a:lstStyle/>
          <a:p>
            <a:pPr rtl="1"/>
            <a:r>
              <a:rPr lang="ar-SA" dirty="0"/>
              <a:t>اقتراحات وزير المالية كالون لحل الازمة الاقتصادية في فرنسا:</a:t>
            </a:r>
            <a:br>
              <a:rPr lang="ar-SA" dirty="0"/>
            </a:br>
            <a:endParaRPr lang="en-GB" dirty="0"/>
          </a:p>
        </p:txBody>
      </p:sp>
      <p:sp>
        <p:nvSpPr>
          <p:cNvPr id="4" name="מציין מיקום תוכן 3"/>
          <p:cNvSpPr>
            <a:spLocks noGrp="1"/>
          </p:cNvSpPr>
          <p:nvPr>
            <p:ph sz="quarter" idx="1"/>
          </p:nvPr>
        </p:nvSpPr>
        <p:spPr/>
        <p:txBody>
          <a:bodyPr/>
          <a:lstStyle/>
          <a:p>
            <a:pPr algn="r" rtl="1"/>
            <a:endParaRPr lang="ar-SA" dirty="0"/>
          </a:p>
          <a:p>
            <a:pPr algn="r" rtl="1"/>
            <a:r>
              <a:rPr lang="ar-SA" dirty="0" smtClean="0"/>
              <a:t>تقليص </a:t>
            </a:r>
            <a:r>
              <a:rPr lang="ar-SA" dirty="0"/>
              <a:t>نفقات القصر والحاشية .</a:t>
            </a:r>
          </a:p>
          <a:p>
            <a:pPr algn="r" rtl="1"/>
            <a:r>
              <a:rPr lang="ar-SA" dirty="0" smtClean="0"/>
              <a:t>فرض </a:t>
            </a:r>
            <a:r>
              <a:rPr lang="ar-SA" dirty="0"/>
              <a:t>الضرائب على كل طبقات المجتمع الفرنسي .</a:t>
            </a:r>
          </a:p>
          <a:p>
            <a:pPr algn="r" rtl="1"/>
            <a:r>
              <a:rPr lang="ar-SA" dirty="0" smtClean="0"/>
              <a:t>ان </a:t>
            </a:r>
            <a:r>
              <a:rPr lang="ar-SA" dirty="0"/>
              <a:t>تتلاءم الضريبة مع معدل دخل الفرد .</a:t>
            </a:r>
          </a:p>
          <a:p>
            <a:pPr algn="r" rtl="1"/>
            <a:endParaRPr lang="en-GB" dirty="0"/>
          </a:p>
        </p:txBody>
      </p:sp>
    </p:spTree>
    <p:extLst>
      <p:ext uri="{BB962C8B-B14F-4D97-AF65-F5344CB8AC3E}">
        <p14:creationId xmlns:p14="http://schemas.microsoft.com/office/powerpoint/2010/main" val="2159199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23528" y="404664"/>
            <a:ext cx="8534400" cy="758952"/>
          </a:xfrm>
        </p:spPr>
        <p:txBody>
          <a:bodyPr>
            <a:normAutofit fontScale="90000"/>
          </a:bodyPr>
          <a:lstStyle/>
          <a:p>
            <a:r>
              <a:rPr lang="ar-SA" dirty="0"/>
              <a:t>من الذي عارض اقتراح كالون ؟ لماذا؟</a:t>
            </a:r>
            <a:br>
              <a:rPr lang="ar-SA" dirty="0"/>
            </a:br>
            <a:endParaRPr lang="en-GB" dirty="0"/>
          </a:p>
        </p:txBody>
      </p:sp>
      <p:sp>
        <p:nvSpPr>
          <p:cNvPr id="3" name="מציין מיקום תוכן 2"/>
          <p:cNvSpPr>
            <a:spLocks noGrp="1"/>
          </p:cNvSpPr>
          <p:nvPr>
            <p:ph sz="quarter" idx="1"/>
          </p:nvPr>
        </p:nvSpPr>
        <p:spPr/>
        <p:txBody>
          <a:bodyPr/>
          <a:lstStyle/>
          <a:p>
            <a:pPr algn="r" rtl="1"/>
            <a:r>
              <a:rPr lang="ar-SA" dirty="0" smtClean="0"/>
              <a:t>الذي </a:t>
            </a:r>
            <a:r>
              <a:rPr lang="ar-SA" dirty="0"/>
              <a:t>عارض اقتراح كالون :</a:t>
            </a:r>
          </a:p>
          <a:p>
            <a:pPr marL="0" indent="0" algn="r" rtl="1">
              <a:buNone/>
            </a:pPr>
            <a:r>
              <a:rPr lang="ar-SA" dirty="0"/>
              <a:t>أ) طبقة رجال الدين .</a:t>
            </a:r>
          </a:p>
          <a:p>
            <a:pPr marL="0" indent="0" algn="r" rtl="1">
              <a:buNone/>
            </a:pPr>
            <a:r>
              <a:rPr lang="ar-SA" dirty="0"/>
              <a:t>ب)طبقة النبلاء.</a:t>
            </a:r>
          </a:p>
          <a:p>
            <a:pPr algn="r" rtl="1"/>
            <a:r>
              <a:rPr lang="ar-SA" dirty="0"/>
              <a:t>سبب معارضة الطبقتين لاقتراحات وزير المالية ,لان اقتراحاته تطالب بتعميم الضريبة على كل فئات المجتمع وان تتلاءم الضريبة ودخل الفرد. في حال نفذت هذه الاقتراحات سوف يخسرون الامتيازات التي حصلوا عليها زمن النظام الاقطاعي في فرنسا .لذلك استعملوا نفوذهم للضغط على الملك من اجل  اقالة وزير المالية كالون.</a:t>
            </a:r>
          </a:p>
          <a:p>
            <a:pPr algn="r" rtl="1"/>
            <a:endParaRPr lang="en-GB" dirty="0"/>
          </a:p>
        </p:txBody>
      </p:sp>
    </p:spTree>
    <p:extLst>
      <p:ext uri="{BB962C8B-B14F-4D97-AF65-F5344CB8AC3E}">
        <p14:creationId xmlns:p14="http://schemas.microsoft.com/office/powerpoint/2010/main" val="21981210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pPr rtl="1"/>
            <a:r>
              <a:rPr lang="ar-SA" dirty="0"/>
              <a:t>ما هي الخطوات التي قام بها الملك لكي يتخطى الازمة الاقتصادية؟</a:t>
            </a:r>
            <a:endParaRPr lang="en-GB" dirty="0"/>
          </a:p>
        </p:txBody>
      </p:sp>
      <p:sp>
        <p:nvSpPr>
          <p:cNvPr id="3" name="מציין מיקום תוכן 2"/>
          <p:cNvSpPr>
            <a:spLocks noGrp="1"/>
          </p:cNvSpPr>
          <p:nvPr>
            <p:ph sz="quarter" idx="1"/>
          </p:nvPr>
        </p:nvSpPr>
        <p:spPr/>
        <p:txBody>
          <a:bodyPr/>
          <a:lstStyle/>
          <a:p>
            <a:pPr algn="r" rtl="1"/>
            <a:r>
              <a:rPr lang="ar-SA" dirty="0"/>
              <a:t> الخطوة الأولى</a:t>
            </a:r>
            <a:r>
              <a:rPr lang="ar-SA" dirty="0" smtClean="0"/>
              <a:t>:</a:t>
            </a:r>
          </a:p>
          <a:p>
            <a:pPr algn="r" rtl="1"/>
            <a:endParaRPr lang="ar-SA" dirty="0"/>
          </a:p>
          <a:p>
            <a:pPr marL="0" indent="0" algn="r" rtl="1">
              <a:buNone/>
            </a:pPr>
            <a:r>
              <a:rPr lang="ar-SA" dirty="0" smtClean="0"/>
              <a:t> </a:t>
            </a:r>
            <a:r>
              <a:rPr lang="ar-SA" dirty="0"/>
              <a:t>دعوة المستشارين وبعض وزراء المالية لتقديم اقتراحات عملية لحل الازمة ,فكان اقتراح كالون وزير المالية ان ذاك تقليص مصاريف القصر وفرض ضرائب على الطبقة الاولى والثانية بهدف الخروج من الازمة وسد العجز المالي الا ان هذه الاقتراحات رفضت من قبل الطبقات العليا عندها قام الملك بخطوة </a:t>
            </a:r>
            <a:r>
              <a:rPr lang="ar-SA" dirty="0" smtClean="0"/>
              <a:t>اخرى.</a:t>
            </a:r>
            <a:endParaRPr lang="en-GB" dirty="0"/>
          </a:p>
        </p:txBody>
      </p:sp>
    </p:spTree>
    <p:extLst>
      <p:ext uri="{BB962C8B-B14F-4D97-AF65-F5344CB8AC3E}">
        <p14:creationId xmlns:p14="http://schemas.microsoft.com/office/powerpoint/2010/main" val="31211050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SA" dirty="0"/>
              <a:t>الخطوة الثانية: </a:t>
            </a:r>
            <a:endParaRPr lang="en-GB" dirty="0"/>
          </a:p>
        </p:txBody>
      </p:sp>
      <p:sp>
        <p:nvSpPr>
          <p:cNvPr id="3" name="מציין מיקום תוכן 2"/>
          <p:cNvSpPr>
            <a:spLocks noGrp="1"/>
          </p:cNvSpPr>
          <p:nvPr>
            <p:ph sz="quarter" idx="1"/>
          </p:nvPr>
        </p:nvSpPr>
        <p:spPr/>
        <p:txBody>
          <a:bodyPr/>
          <a:lstStyle/>
          <a:p>
            <a:pPr marL="0" indent="0" algn="r" rtl="1">
              <a:buNone/>
            </a:pPr>
            <a:endParaRPr lang="ar-SA" dirty="0"/>
          </a:p>
          <a:p>
            <a:pPr marL="0" indent="0" algn="ctr" rtl="1">
              <a:buNone/>
            </a:pPr>
            <a:r>
              <a:rPr lang="ar-SA" dirty="0" smtClean="0"/>
              <a:t>انعقاد </a:t>
            </a:r>
            <a:r>
              <a:rPr lang="ar-SA" b="1" dirty="0"/>
              <a:t>مجلس طبقات الامة </a:t>
            </a:r>
            <a:r>
              <a:rPr lang="ar-SA" dirty="0"/>
              <a:t>في 5 ايار 1789 </a:t>
            </a:r>
            <a:r>
              <a:rPr lang="ar-SA" u="sng" dirty="0"/>
              <a:t>يعتبر هذا الحدث اهم حدث مركزي حدث عشية الثورة الفرنسية وكان بمثابة مقدمة لها عقد هذا المجلس بعد فشل وزراء المالية في حل الازمة المالية . وهو عبارة عن برلمان اقيم للمحافظة على امتيازات الطبقة الاولى والثانية فكان يسن القوانين ويتخذ قرارات </a:t>
            </a:r>
            <a:r>
              <a:rPr lang="ar-SA" u="sng" dirty="0" smtClean="0"/>
              <a:t>مصيرية, تكون هذا المجلس من </a:t>
            </a:r>
            <a:endParaRPr lang="ar-SA" u="sng" dirty="0"/>
          </a:p>
          <a:p>
            <a:pPr marL="0" indent="0" algn="ctr" rtl="1">
              <a:buNone/>
            </a:pPr>
            <a:r>
              <a:rPr lang="ar-SA" u="sng" dirty="0" smtClean="0"/>
              <a:t>1200 عضو.</a:t>
            </a:r>
            <a:endParaRPr lang="ar-SA" u="sng" dirty="0"/>
          </a:p>
        </p:txBody>
      </p:sp>
    </p:spTree>
    <p:extLst>
      <p:ext uri="{BB962C8B-B14F-4D97-AF65-F5344CB8AC3E}">
        <p14:creationId xmlns:p14="http://schemas.microsoft.com/office/powerpoint/2010/main" val="17253681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23528" y="404664"/>
            <a:ext cx="8534400" cy="758952"/>
          </a:xfrm>
        </p:spPr>
        <p:txBody>
          <a:bodyPr>
            <a:normAutofit fontScale="90000"/>
          </a:bodyPr>
          <a:lstStyle/>
          <a:p>
            <a:r>
              <a:rPr lang="ar-SA" dirty="0"/>
              <a:t>الاحداث التي دارت في مجلس طبقات الامة</a:t>
            </a:r>
            <a:br>
              <a:rPr lang="ar-SA" dirty="0"/>
            </a:br>
            <a:endParaRPr lang="en-GB" dirty="0"/>
          </a:p>
        </p:txBody>
      </p:sp>
      <p:sp>
        <p:nvSpPr>
          <p:cNvPr id="3" name="מציין מיקום תוכן 2"/>
          <p:cNvSpPr>
            <a:spLocks noGrp="1"/>
          </p:cNvSpPr>
          <p:nvPr>
            <p:ph sz="quarter" idx="1"/>
          </p:nvPr>
        </p:nvSpPr>
        <p:spPr/>
        <p:txBody>
          <a:bodyPr>
            <a:normAutofit fontScale="92500" lnSpcReduction="20000"/>
          </a:bodyPr>
          <a:lstStyle/>
          <a:p>
            <a:pPr algn="r" rtl="1"/>
            <a:r>
              <a:rPr lang="ar-SA" dirty="0" smtClean="0"/>
              <a:t>بدأ </a:t>
            </a:r>
            <a:r>
              <a:rPr lang="ar-SA" dirty="0"/>
              <a:t>خلاف ونقاش حول طريقة التصويت.</a:t>
            </a:r>
          </a:p>
          <a:p>
            <a:pPr marL="0" indent="0" algn="r" rtl="1">
              <a:buNone/>
            </a:pPr>
            <a:r>
              <a:rPr lang="ar-SA" dirty="0"/>
              <a:t>الطريقة التي كانت متبعة: </a:t>
            </a:r>
          </a:p>
          <a:p>
            <a:pPr marL="0" indent="0" algn="r" rtl="1">
              <a:buNone/>
            </a:pPr>
            <a:r>
              <a:rPr lang="ar-SA" dirty="0"/>
              <a:t>التصويت حسب الطبقات , كل طبقة من الطبقات لها صوت واحد .</a:t>
            </a:r>
          </a:p>
          <a:p>
            <a:pPr algn="r" rtl="1"/>
            <a:r>
              <a:rPr lang="ar-SA" dirty="0"/>
              <a:t>الطريقة التي طالبت بها الطبقة الثالثة:</a:t>
            </a:r>
          </a:p>
          <a:p>
            <a:pPr marL="0" indent="0" algn="r" rtl="1">
              <a:buNone/>
            </a:pPr>
            <a:r>
              <a:rPr lang="ar-SA" dirty="0"/>
              <a:t> ان يكون التصويت بشكل فردي (حسب الاعضاء ) .</a:t>
            </a:r>
          </a:p>
          <a:p>
            <a:pPr algn="r" rtl="1"/>
            <a:r>
              <a:rPr lang="ar-SA" dirty="0"/>
              <a:t>لماذا عارض ابناء الطبقة الثالثة طريقة التصويت المتبعة في مجلس طبقات الامة؟</a:t>
            </a:r>
          </a:p>
          <a:p>
            <a:pPr algn="r" rtl="1"/>
            <a:r>
              <a:rPr lang="ar-SA" dirty="0"/>
              <a:t>لان وفق هذه الطريقة لكل طبقة من طبقات المجتمع يوجد لها صوت واحد ,بغض النظر عن نسبة هذه الطبقة بالمجتمع . مصالح الطبقة الاولى والثانية تلتقي مع بعض ضد الطبقة الثالثة فالنتيجة دائما ستكون لصالح الطبقة الاولى والثانية بالرغم من كونهم يشكلون فقط 2% من المجتمع الفرنسي  اما الطبقة الثالثة التي تشكل 98% من  المجتمع لا يوجد لها اي تأثير . لذلك اصرت الطبقة الثالثة على تغيير طريقة الانتخاب لتكون عادلة اكثر .</a:t>
            </a:r>
          </a:p>
          <a:p>
            <a:pPr algn="r" rtl="1"/>
            <a:endParaRPr lang="en-GB" dirty="0"/>
          </a:p>
        </p:txBody>
      </p:sp>
    </p:spTree>
    <p:extLst>
      <p:ext uri="{BB962C8B-B14F-4D97-AF65-F5344CB8AC3E}">
        <p14:creationId xmlns:p14="http://schemas.microsoft.com/office/powerpoint/2010/main" val="394643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179512" y="404664"/>
            <a:ext cx="8640960" cy="5040560"/>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ar-JO" sz="4000" dirty="0" smtClean="0"/>
              <a:t>ما هي الخطوة التي اتخذتها الطبقة الثالثة عندما عارض النبلاء ورجال الدين بدعم من الملك تغيير طريقة التصويت ؟</a:t>
            </a:r>
          </a:p>
          <a:p>
            <a:r>
              <a:rPr lang="ar-JO" sz="4000" dirty="0" smtClean="0"/>
              <a:t>انسحب ممثلو الطبقة الثالثة من قاعة مجلس طبقات الامة ,واجتمعوا في قاعة اخرى واعلنوا عن انفسهم «جمعية وطنية»</a:t>
            </a:r>
            <a:endParaRPr lang="he-IL" sz="4000" dirty="0"/>
          </a:p>
        </p:txBody>
      </p:sp>
    </p:spTree>
    <p:extLst>
      <p:ext uri="{BB962C8B-B14F-4D97-AF65-F5344CB8AC3E}">
        <p14:creationId xmlns:p14="http://schemas.microsoft.com/office/powerpoint/2010/main" val="179385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SA" dirty="0" smtClean="0"/>
              <a:t>قسم العلماء الاحداث </a:t>
            </a:r>
            <a:r>
              <a:rPr lang="ar-SA" dirty="0" err="1" smtClean="0"/>
              <a:t>التاريخيه</a:t>
            </a:r>
            <a:r>
              <a:rPr lang="ar-SA" dirty="0" smtClean="0"/>
              <a:t> الى قسمين</a:t>
            </a:r>
            <a:endParaRPr lang="en-GB" dirty="0"/>
          </a:p>
        </p:txBody>
      </p:sp>
      <p:sp>
        <p:nvSpPr>
          <p:cNvPr id="3" name="מציין מיקום תוכן 2"/>
          <p:cNvSpPr>
            <a:spLocks noGrp="1"/>
          </p:cNvSpPr>
          <p:nvPr>
            <p:ph sz="quarter" idx="1"/>
          </p:nvPr>
        </p:nvSpPr>
        <p:spPr/>
        <p:txBody>
          <a:bodyPr/>
          <a:lstStyle/>
          <a:p>
            <a:pPr marL="514350" indent="-514350" algn="r" rtl="1">
              <a:buFont typeface="+mj-lt"/>
              <a:buAutoNum type="arabicPeriod"/>
            </a:pPr>
            <a:r>
              <a:rPr lang="ar-SA" dirty="0" smtClean="0"/>
              <a:t> ما قبل التاريخ </a:t>
            </a:r>
          </a:p>
          <a:p>
            <a:pPr marL="514350" indent="-514350" algn="r" rtl="1">
              <a:buFont typeface="+mj-lt"/>
              <a:buAutoNum type="arabicPeriod"/>
            </a:pPr>
            <a:r>
              <a:rPr lang="ar-SA" dirty="0" smtClean="0"/>
              <a:t>العصور </a:t>
            </a:r>
            <a:r>
              <a:rPr lang="ar-SA" dirty="0" err="1" smtClean="0"/>
              <a:t>التاريخيه</a:t>
            </a:r>
            <a:r>
              <a:rPr lang="ar-SA" dirty="0"/>
              <a:t> </a:t>
            </a:r>
            <a:r>
              <a:rPr lang="ar-SA" dirty="0" smtClean="0"/>
              <a:t>: </a:t>
            </a:r>
          </a:p>
          <a:p>
            <a:pPr algn="r" rtl="1"/>
            <a:r>
              <a:rPr lang="ar-SA" dirty="0" smtClean="0"/>
              <a:t>العصور </a:t>
            </a:r>
            <a:r>
              <a:rPr lang="ar-SA" dirty="0" err="1" smtClean="0"/>
              <a:t>القديمه</a:t>
            </a:r>
            <a:r>
              <a:rPr lang="ar-SA" dirty="0" smtClean="0"/>
              <a:t> – قديما حتى القرن الخامس ميلادي</a:t>
            </a:r>
          </a:p>
          <a:p>
            <a:pPr algn="r" rtl="1"/>
            <a:r>
              <a:rPr lang="ar-SA" dirty="0" smtClean="0"/>
              <a:t>العصور </a:t>
            </a:r>
            <a:r>
              <a:rPr lang="ar-SA" dirty="0"/>
              <a:t>الوسطى - هي فترة تاريخية تمتد من القرن الخامس إلى القرن الخامس عشر الميلادي . بدأت العصور الوسطى في أعقاب سقوط الإمبراطورية الرومانية في عام 476 م. وامتدت حتى العصر الحديث </a:t>
            </a:r>
            <a:r>
              <a:rPr lang="ar-SA" dirty="0" smtClean="0"/>
              <a:t>المبكر (من القرن الخامس ميلادي حتى الخامس عشر ).</a:t>
            </a:r>
          </a:p>
          <a:p>
            <a:pPr algn="r" rtl="1"/>
            <a:r>
              <a:rPr lang="ar-SA" dirty="0" err="1" smtClean="0"/>
              <a:t>العصورالحديثه</a:t>
            </a:r>
            <a:r>
              <a:rPr lang="ar-SA" dirty="0" smtClean="0"/>
              <a:t> – عصر </a:t>
            </a:r>
            <a:r>
              <a:rPr lang="ar-SA" dirty="0" err="1" smtClean="0"/>
              <a:t>النهضه</a:t>
            </a:r>
            <a:r>
              <a:rPr lang="ar-SA" dirty="0" smtClean="0"/>
              <a:t> (15 ميلادي- حتى يومنا هذا)</a:t>
            </a:r>
            <a:endParaRPr lang="en-GB" dirty="0"/>
          </a:p>
        </p:txBody>
      </p:sp>
    </p:spTree>
    <p:extLst>
      <p:ext uri="{BB962C8B-B14F-4D97-AF65-F5344CB8AC3E}">
        <p14:creationId xmlns:p14="http://schemas.microsoft.com/office/powerpoint/2010/main" val="793766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51520" y="836712"/>
            <a:ext cx="8534400" cy="758952"/>
          </a:xfrm>
        </p:spPr>
        <p:txBody>
          <a:bodyPr>
            <a:normAutofit fontScale="90000"/>
          </a:bodyPr>
          <a:lstStyle/>
          <a:p>
            <a:r>
              <a:rPr lang="ar-SA" dirty="0"/>
              <a:t>ما هو التفسير لانضمام  بعض رجال الدين والنبلاء الى الجمعية الوطنية؟</a:t>
            </a:r>
            <a:br>
              <a:rPr lang="ar-SA" dirty="0"/>
            </a:br>
            <a:endParaRPr lang="en-GB" dirty="0"/>
          </a:p>
        </p:txBody>
      </p:sp>
      <p:sp>
        <p:nvSpPr>
          <p:cNvPr id="3" name="מציין מיקום תוכן 2"/>
          <p:cNvSpPr>
            <a:spLocks noGrp="1"/>
          </p:cNvSpPr>
          <p:nvPr>
            <p:ph sz="quarter" idx="1"/>
          </p:nvPr>
        </p:nvSpPr>
        <p:spPr/>
        <p:txBody>
          <a:bodyPr/>
          <a:lstStyle/>
          <a:p>
            <a:pPr marL="0" indent="0" algn="ctr" rtl="1">
              <a:buNone/>
            </a:pPr>
            <a:endParaRPr lang="ar-SA" sz="4000" dirty="0" smtClean="0"/>
          </a:p>
          <a:p>
            <a:pPr marL="0" indent="0" algn="ctr" rtl="1">
              <a:buNone/>
            </a:pPr>
            <a:r>
              <a:rPr lang="ar-SA" sz="4000" dirty="0" smtClean="0"/>
              <a:t>التفسير </a:t>
            </a:r>
            <a:r>
              <a:rPr lang="ar-SA" sz="4000" dirty="0"/>
              <a:t>هو ,بان هناك افراد من هذه الطبقات مستائين من الوضع  وانه داخل هذه الطبقات يوجد تمييز ضد الضعفاء منهم لذلك ارادوا التغيير.</a:t>
            </a:r>
          </a:p>
          <a:p>
            <a:endParaRPr lang="en-GB" dirty="0"/>
          </a:p>
        </p:txBody>
      </p:sp>
    </p:spTree>
    <p:extLst>
      <p:ext uri="{BB962C8B-B14F-4D97-AF65-F5344CB8AC3E}">
        <p14:creationId xmlns:p14="http://schemas.microsoft.com/office/powerpoint/2010/main" val="372331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95536" y="836712"/>
            <a:ext cx="8534400" cy="758952"/>
          </a:xfrm>
        </p:spPr>
        <p:txBody>
          <a:bodyPr>
            <a:normAutofit fontScale="90000"/>
          </a:bodyPr>
          <a:lstStyle/>
          <a:p>
            <a:r>
              <a:rPr lang="ar-SA" dirty="0"/>
              <a:t>لماذا اعلنت الطبقة الثالثة ان من حق رجال الدين والنبلاء الانضمام للجمعية الوطنية؟</a:t>
            </a:r>
            <a:br>
              <a:rPr lang="ar-SA" dirty="0"/>
            </a:br>
            <a:endParaRPr lang="en-GB" dirty="0"/>
          </a:p>
        </p:txBody>
      </p:sp>
      <p:sp>
        <p:nvSpPr>
          <p:cNvPr id="3" name="מציין מיקום תוכן 2"/>
          <p:cNvSpPr>
            <a:spLocks noGrp="1"/>
          </p:cNvSpPr>
          <p:nvPr>
            <p:ph sz="quarter" idx="1"/>
          </p:nvPr>
        </p:nvSpPr>
        <p:spPr/>
        <p:txBody>
          <a:bodyPr/>
          <a:lstStyle/>
          <a:p>
            <a:pPr algn="r" rtl="1"/>
            <a:r>
              <a:rPr lang="ar-SA" dirty="0" smtClean="0"/>
              <a:t>لان </a:t>
            </a:r>
            <a:r>
              <a:rPr lang="ar-SA" dirty="0"/>
              <a:t>الجمعية الوطنية هي الممثل الحقيقي للشعب الفرنسي لذلك:</a:t>
            </a:r>
          </a:p>
          <a:p>
            <a:pPr marL="0" indent="0" algn="r" rtl="1">
              <a:buNone/>
            </a:pPr>
            <a:r>
              <a:rPr lang="ar-SA" dirty="0" smtClean="0"/>
              <a:t>- يجب </a:t>
            </a:r>
            <a:r>
              <a:rPr lang="ar-SA" dirty="0"/>
              <a:t>ان تضم كل فئات المجتمع .</a:t>
            </a:r>
          </a:p>
          <a:p>
            <a:pPr marL="0" indent="0" algn="r" rtl="1">
              <a:buNone/>
            </a:pPr>
            <a:r>
              <a:rPr lang="ar-SA" dirty="0" smtClean="0"/>
              <a:t>- لم </a:t>
            </a:r>
            <a:r>
              <a:rPr lang="ar-SA" dirty="0"/>
              <a:t>يعد لمجلس طبقات الامة اي وظيفة .</a:t>
            </a:r>
          </a:p>
          <a:p>
            <a:pPr algn="r" rtl="1"/>
            <a:endParaRPr lang="en-GB" dirty="0"/>
          </a:p>
        </p:txBody>
      </p:sp>
    </p:spTree>
    <p:extLst>
      <p:ext uri="{BB962C8B-B14F-4D97-AF65-F5344CB8AC3E}">
        <p14:creationId xmlns:p14="http://schemas.microsoft.com/office/powerpoint/2010/main" val="89490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SA" dirty="0" smtClean="0"/>
              <a:t>مادة الامتحان</a:t>
            </a:r>
            <a:endParaRPr lang="en-GB" dirty="0"/>
          </a:p>
        </p:txBody>
      </p:sp>
      <p:sp>
        <p:nvSpPr>
          <p:cNvPr id="3" name="מציין מיקום תוכן 2"/>
          <p:cNvSpPr>
            <a:spLocks noGrp="1"/>
          </p:cNvSpPr>
          <p:nvPr>
            <p:ph sz="quarter" idx="1"/>
          </p:nvPr>
        </p:nvSpPr>
        <p:spPr/>
        <p:txBody>
          <a:bodyPr/>
          <a:lstStyle/>
          <a:p>
            <a:pPr algn="r" rtl="1"/>
            <a:r>
              <a:rPr lang="ar-SA" dirty="0" smtClean="0"/>
              <a:t>من الكتاب من صفحه 9 -26.</a:t>
            </a:r>
          </a:p>
          <a:p>
            <a:pPr algn="r" rtl="1"/>
            <a:r>
              <a:rPr lang="ar-SA" dirty="0" smtClean="0"/>
              <a:t>مادة الدفتر + وراق العمل.</a:t>
            </a:r>
          </a:p>
          <a:p>
            <a:pPr algn="r" rtl="1"/>
            <a:r>
              <a:rPr lang="ar-SA" dirty="0" smtClean="0"/>
              <a:t>تركيز المادة:</a:t>
            </a:r>
            <a:br>
              <a:rPr lang="ar-SA" dirty="0" smtClean="0"/>
            </a:br>
            <a:r>
              <a:rPr lang="ar-SA" dirty="0" smtClean="0"/>
              <a:t>اسباب الثورة الفرنسية</a:t>
            </a:r>
            <a:br>
              <a:rPr lang="ar-SA" dirty="0" smtClean="0"/>
            </a:br>
            <a:r>
              <a:rPr lang="ar-SA" dirty="0" smtClean="0"/>
              <a:t>المجتمع الطبقي في فرنسا </a:t>
            </a:r>
            <a:br>
              <a:rPr lang="ar-SA" dirty="0" smtClean="0"/>
            </a:br>
            <a:r>
              <a:rPr lang="ar-SA" dirty="0" smtClean="0"/>
              <a:t>حركة الثقافة والتنوير</a:t>
            </a:r>
            <a:br>
              <a:rPr lang="ar-SA" dirty="0" smtClean="0"/>
            </a:br>
            <a:r>
              <a:rPr lang="ar-SA" dirty="0" smtClean="0"/>
              <a:t>المفكرين</a:t>
            </a:r>
            <a:br>
              <a:rPr lang="ar-SA" dirty="0" smtClean="0"/>
            </a:br>
            <a:r>
              <a:rPr lang="ar-SA" dirty="0" smtClean="0"/>
              <a:t>الازمة الاقتصادية</a:t>
            </a:r>
            <a:r>
              <a:rPr lang="ar-SA" dirty="0"/>
              <a:t/>
            </a:r>
            <a:br>
              <a:rPr lang="ar-SA" dirty="0"/>
            </a:br>
            <a:r>
              <a:rPr lang="ar-SA" dirty="0" smtClean="0"/>
              <a:t>مجلس طبقات الامه</a:t>
            </a:r>
            <a:endParaRPr lang="en-GB" dirty="0"/>
          </a:p>
        </p:txBody>
      </p:sp>
    </p:spTree>
    <p:extLst>
      <p:ext uri="{BB962C8B-B14F-4D97-AF65-F5344CB8AC3E}">
        <p14:creationId xmlns:p14="http://schemas.microsoft.com/office/powerpoint/2010/main" val="34839031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23528" y="476672"/>
            <a:ext cx="8534400" cy="758952"/>
          </a:xfrm>
        </p:spPr>
        <p:txBody>
          <a:bodyPr>
            <a:normAutofit fontScale="90000"/>
          </a:bodyPr>
          <a:lstStyle/>
          <a:p>
            <a:pPr rtl="1"/>
            <a:r>
              <a:rPr lang="ar-SA" dirty="0"/>
              <a:t>الراهب </a:t>
            </a:r>
            <a:r>
              <a:rPr lang="ar-SA" dirty="0" err="1"/>
              <a:t>سييس</a:t>
            </a:r>
            <a:r>
              <a:rPr lang="ar-SA" dirty="0"/>
              <a:t> والطبقة </a:t>
            </a:r>
            <a:r>
              <a:rPr lang="ar-SA" dirty="0" smtClean="0"/>
              <a:t>الثالثة ص 27</a:t>
            </a:r>
            <a:r>
              <a:rPr lang="ar-SA" dirty="0"/>
              <a:t/>
            </a:r>
            <a:br>
              <a:rPr lang="ar-SA" dirty="0"/>
            </a:br>
            <a:endParaRPr lang="en-GB" dirty="0"/>
          </a:p>
        </p:txBody>
      </p:sp>
      <p:sp>
        <p:nvSpPr>
          <p:cNvPr id="3" name="מציין מיקום תוכן 2"/>
          <p:cNvSpPr>
            <a:spLocks noGrp="1"/>
          </p:cNvSpPr>
          <p:nvPr>
            <p:ph sz="quarter" idx="1"/>
          </p:nvPr>
        </p:nvSpPr>
        <p:spPr/>
        <p:txBody>
          <a:bodyPr/>
          <a:lstStyle/>
          <a:p>
            <a:pPr algn="ctr" rtl="1"/>
            <a:r>
              <a:rPr lang="ar-SA" sz="4000" dirty="0" smtClean="0"/>
              <a:t>ما </a:t>
            </a:r>
            <a:r>
              <a:rPr lang="ar-SA" sz="4000" dirty="0"/>
              <a:t>هي الوظائف والمهام التي يؤديها ابناء الطبقة الثالثة حسب راي </a:t>
            </a:r>
            <a:r>
              <a:rPr lang="ar-SA" sz="4000" dirty="0" err="1"/>
              <a:t>سييس</a:t>
            </a:r>
            <a:r>
              <a:rPr lang="ar-SA" sz="4000" dirty="0"/>
              <a:t>؟</a:t>
            </a:r>
          </a:p>
          <a:p>
            <a:pPr algn="r" rtl="1"/>
            <a:r>
              <a:rPr lang="ar-SA" dirty="0"/>
              <a:t>الوظائف والاعمال التي كان يقوم بها ابناء الطبقة الثالثة هي الاعمال المطلوبة من اجل بقاء الامه ورخائها اما الاعمال فهي: زراعة الارض</a:t>
            </a:r>
            <a:r>
              <a:rPr lang="ar-SA" dirty="0" smtClean="0"/>
              <a:t>, المهن </a:t>
            </a:r>
            <a:r>
              <a:rPr lang="ar-SA" dirty="0"/>
              <a:t>,البيع </a:t>
            </a:r>
            <a:r>
              <a:rPr lang="ar-SA" dirty="0" smtClean="0"/>
              <a:t>والتجارة ,</a:t>
            </a:r>
            <a:r>
              <a:rPr lang="ar-SA" dirty="0"/>
              <a:t>المهن الحرة ,الخدمات وغيرها من الاعمال .</a:t>
            </a:r>
          </a:p>
          <a:p>
            <a:pPr algn="r" rtl="1"/>
            <a:endParaRPr lang="en-GB" dirty="0"/>
          </a:p>
        </p:txBody>
      </p:sp>
    </p:spTree>
    <p:extLst>
      <p:ext uri="{BB962C8B-B14F-4D97-AF65-F5344CB8AC3E}">
        <p14:creationId xmlns:p14="http://schemas.microsoft.com/office/powerpoint/2010/main" val="366517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23528" y="404664"/>
            <a:ext cx="8534400" cy="758952"/>
          </a:xfrm>
        </p:spPr>
        <p:txBody>
          <a:bodyPr>
            <a:normAutofit fontScale="90000"/>
          </a:bodyPr>
          <a:lstStyle/>
          <a:p>
            <a:pPr rtl="1"/>
            <a:r>
              <a:rPr lang="ar-SA" dirty="0"/>
              <a:t>اين الغبن بحق ابناء الطبقة الثالثة؟</a:t>
            </a:r>
            <a:br>
              <a:rPr lang="ar-SA" dirty="0"/>
            </a:br>
            <a:endParaRPr lang="en-GB" dirty="0"/>
          </a:p>
        </p:txBody>
      </p:sp>
      <p:sp>
        <p:nvSpPr>
          <p:cNvPr id="3" name="מציין מיקום תוכן 2"/>
          <p:cNvSpPr>
            <a:spLocks noGrp="1"/>
          </p:cNvSpPr>
          <p:nvPr>
            <p:ph sz="quarter" idx="1"/>
          </p:nvPr>
        </p:nvSpPr>
        <p:spPr/>
        <p:txBody>
          <a:bodyPr>
            <a:normAutofit/>
          </a:bodyPr>
          <a:lstStyle/>
          <a:p>
            <a:pPr marL="0" indent="0" algn="ctr" rtl="1">
              <a:buNone/>
            </a:pPr>
            <a:endParaRPr lang="ar-SA" sz="3200" dirty="0" smtClean="0"/>
          </a:p>
          <a:p>
            <a:pPr marL="0" indent="0" algn="ctr" rtl="1">
              <a:buNone/>
            </a:pPr>
            <a:r>
              <a:rPr lang="ar-SA" sz="3200" dirty="0" smtClean="0"/>
              <a:t>ان </a:t>
            </a:r>
            <a:r>
              <a:rPr lang="ar-SA" sz="3200" dirty="0"/>
              <a:t>الظلم الواقع على الطبقة الثالثة حسب راي </a:t>
            </a:r>
            <a:r>
              <a:rPr lang="ar-SA" sz="3200" dirty="0" err="1"/>
              <a:t>سييس</a:t>
            </a:r>
            <a:r>
              <a:rPr lang="ar-SA" sz="3200" dirty="0"/>
              <a:t>, بان الطبقة الثالثة تشكل حوالي 98% من المجتمع الفرنسي وهي التي تقوم بالأعمال لبقاء الامة ورخائها ومع ذلك لا دور لها بالمبنى السياسي ولا قيمه تذكر لها ولم تحقق اي مطلب</a:t>
            </a:r>
            <a:r>
              <a:rPr lang="ar-SA" sz="3200" dirty="0" smtClean="0"/>
              <a:t>.</a:t>
            </a:r>
          </a:p>
          <a:p>
            <a:pPr marL="0" indent="0" algn="ctr" rtl="1">
              <a:buNone/>
            </a:pPr>
            <a:r>
              <a:rPr lang="ar-SA" sz="3200" dirty="0" smtClean="0"/>
              <a:t>اما مطالبها فهي </a:t>
            </a:r>
            <a:r>
              <a:rPr lang="ar-SA" dirty="0" smtClean="0"/>
              <a:t>تطالب </a:t>
            </a:r>
            <a:r>
              <a:rPr lang="ar-SA" dirty="0"/>
              <a:t>ان تصبح شيئا ما </a:t>
            </a:r>
          </a:p>
          <a:p>
            <a:pPr algn="r" rtl="1"/>
            <a:endParaRPr lang="ar-SA" dirty="0"/>
          </a:p>
          <a:p>
            <a:pPr algn="r" rtl="1"/>
            <a:endParaRPr lang="en-GB" dirty="0"/>
          </a:p>
        </p:txBody>
      </p:sp>
    </p:spTree>
    <p:extLst>
      <p:ext uri="{BB962C8B-B14F-4D97-AF65-F5344CB8AC3E}">
        <p14:creationId xmlns:p14="http://schemas.microsoft.com/office/powerpoint/2010/main" val="10929056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51520" y="548680"/>
            <a:ext cx="8534400" cy="758952"/>
          </a:xfrm>
        </p:spPr>
        <p:txBody>
          <a:bodyPr>
            <a:normAutofit fontScale="90000"/>
          </a:bodyPr>
          <a:lstStyle/>
          <a:p>
            <a:r>
              <a:rPr lang="ar-SA" dirty="0"/>
              <a:t>لماذا يرى </a:t>
            </a:r>
            <a:r>
              <a:rPr lang="ar-SA" dirty="0" err="1"/>
              <a:t>سييس</a:t>
            </a:r>
            <a:r>
              <a:rPr lang="ar-SA" dirty="0"/>
              <a:t> ان الطبقة الثالثة هي الامة؟</a:t>
            </a:r>
            <a:br>
              <a:rPr lang="ar-SA" dirty="0"/>
            </a:br>
            <a:endParaRPr lang="en-GB" dirty="0"/>
          </a:p>
        </p:txBody>
      </p:sp>
      <p:sp>
        <p:nvSpPr>
          <p:cNvPr id="3" name="מציין מיקום תוכן 2"/>
          <p:cNvSpPr>
            <a:spLocks noGrp="1"/>
          </p:cNvSpPr>
          <p:nvPr>
            <p:ph sz="quarter" idx="1"/>
          </p:nvPr>
        </p:nvSpPr>
        <p:spPr/>
        <p:txBody>
          <a:bodyPr/>
          <a:lstStyle/>
          <a:p>
            <a:pPr algn="r" rtl="1">
              <a:buFont typeface="Wingdings" pitchFamily="2" charset="2"/>
              <a:buChar char="q"/>
            </a:pPr>
            <a:r>
              <a:rPr lang="ar-SA" dirty="0" smtClean="0"/>
              <a:t>لأنها </a:t>
            </a:r>
            <a:r>
              <a:rPr lang="ar-SA" dirty="0"/>
              <a:t>تقوم بالأعمال التي هي قوام المجتمع والمطلوبة لبقاء الامه ورخائها.</a:t>
            </a:r>
          </a:p>
          <a:p>
            <a:pPr algn="r" rtl="1"/>
            <a:endParaRPr lang="en-GB" dirty="0"/>
          </a:p>
        </p:txBody>
      </p:sp>
      <p:pic>
        <p:nvPicPr>
          <p:cNvPr id="4" name="Picture 2" descr="C:\Users\Teacher\Pictures\صور تاريخ للصف الثامن\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780928"/>
            <a:ext cx="5032176" cy="3677360"/>
          </a:xfrm>
          <a:prstGeom prst="rect">
            <a:avLst/>
          </a:prstGeom>
          <a:noFill/>
          <a:extLst>
            <a:ext uri="{909E8E84-426E-40DD-AFC4-6F175D3DCCD1}">
              <a14:hiddenFill xmlns:a14="http://schemas.microsoft.com/office/drawing/2010/main">
                <a:solidFill>
                  <a:srgbClr val="FFFFFF"/>
                </a:solidFill>
              </a14:hiddenFill>
            </a:ext>
          </a:extLst>
        </p:spPr>
      </p:pic>
      <p:sp>
        <p:nvSpPr>
          <p:cNvPr id="5" name="ענן 4"/>
          <p:cNvSpPr/>
          <p:nvPr/>
        </p:nvSpPr>
        <p:spPr>
          <a:xfrm>
            <a:off x="5283696" y="2996952"/>
            <a:ext cx="3536776" cy="280831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a:t>من اليمين الى اليسار :نبيل ,رجل دين, ورجل من الطبقة الثالثة (منحني الظهر) من جيوب الطبقة الاولى والثانية يظهر اوراق كتب عليها الامتيازات الخاصة التي يتمتعون بها .</a:t>
            </a:r>
          </a:p>
        </p:txBody>
      </p:sp>
    </p:spTree>
    <p:extLst>
      <p:ext uri="{BB962C8B-B14F-4D97-AF65-F5344CB8AC3E}">
        <p14:creationId xmlns:p14="http://schemas.microsoft.com/office/powerpoint/2010/main" val="317338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SA" dirty="0" smtClean="0"/>
              <a:t>الجمعية الوطنية ص 29</a:t>
            </a:r>
            <a:endParaRPr lang="en-GB" dirty="0"/>
          </a:p>
        </p:txBody>
      </p:sp>
      <p:pic>
        <p:nvPicPr>
          <p:cNvPr id="409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92505" y="1527175"/>
            <a:ext cx="812247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23937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rtl="1"/>
            <a:r>
              <a:rPr lang="ar-SA" dirty="0"/>
              <a:t>سجن </a:t>
            </a:r>
            <a:r>
              <a:rPr lang="ar-SA" dirty="0" smtClean="0"/>
              <a:t>الباستيل ص 31</a:t>
            </a:r>
            <a:endParaRPr lang="en-GB" dirty="0"/>
          </a:p>
        </p:txBody>
      </p:sp>
      <p:sp>
        <p:nvSpPr>
          <p:cNvPr id="3" name="מציין מיקום תוכן 2"/>
          <p:cNvSpPr>
            <a:spLocks noGrp="1"/>
          </p:cNvSpPr>
          <p:nvPr>
            <p:ph sz="quarter" idx="1"/>
          </p:nvPr>
        </p:nvSpPr>
        <p:spPr/>
        <p:txBody>
          <a:bodyPr/>
          <a:lstStyle/>
          <a:p>
            <a:pPr marL="0" indent="0" algn="r" rtl="1">
              <a:buNone/>
            </a:pPr>
            <a:r>
              <a:rPr lang="ar-SA" dirty="0" smtClean="0"/>
              <a:t> </a:t>
            </a:r>
            <a:r>
              <a:rPr lang="ar-SA" dirty="0"/>
              <a:t>هو سجن أنشئ في فرنسا بين عامي 1370 -1383 كحصن للدفاع عن باريس ومن ثم كسجن للمعارضين السياسيين والمحرضين ضد الدولة واصبح على مدار السنين رمزا للطغيان والظلم ، انطلقت منه الشرارة الاولى للثورة الفرنسية في 14 يوليو عام </a:t>
            </a:r>
            <a:r>
              <a:rPr lang="ar-SA" dirty="0" smtClean="0"/>
              <a:t>1789.</a:t>
            </a:r>
            <a:endParaRPr lang="en-GB"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 y="3212976"/>
            <a:ext cx="5321061" cy="3802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88199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23528" y="476672"/>
            <a:ext cx="8534400" cy="758952"/>
          </a:xfrm>
        </p:spPr>
        <p:txBody>
          <a:bodyPr>
            <a:normAutofit fontScale="90000"/>
          </a:bodyPr>
          <a:lstStyle/>
          <a:p>
            <a:pPr lvl="0"/>
            <a:r>
              <a:rPr lang="ar-JO" sz="3200" dirty="0">
                <a:solidFill>
                  <a:srgbClr val="FF0000"/>
                </a:solidFill>
                <a:latin typeface="Calibri"/>
              </a:rPr>
              <a:t>ما هي الخطوة التي قام بها الملك بعد سقوط الباستيل؟</a:t>
            </a:r>
            <a:br>
              <a:rPr lang="ar-JO" sz="3200" dirty="0">
                <a:solidFill>
                  <a:srgbClr val="FF0000"/>
                </a:solidFill>
                <a:latin typeface="Calibri"/>
              </a:rPr>
            </a:br>
            <a:endParaRPr lang="en-GB" dirty="0"/>
          </a:p>
        </p:txBody>
      </p:sp>
      <p:sp>
        <p:nvSpPr>
          <p:cNvPr id="3" name="מציין מיקום תוכן 2"/>
          <p:cNvSpPr>
            <a:spLocks noGrp="1"/>
          </p:cNvSpPr>
          <p:nvPr>
            <p:ph sz="quarter" idx="1"/>
          </p:nvPr>
        </p:nvSpPr>
        <p:spPr/>
        <p:txBody>
          <a:bodyPr>
            <a:normAutofit/>
          </a:bodyPr>
          <a:lstStyle/>
          <a:p>
            <a:pPr marL="0" lvl="0" indent="0" algn="r" rtl="1">
              <a:spcBef>
                <a:spcPts val="0"/>
              </a:spcBef>
              <a:buClrTx/>
              <a:buSzTx/>
              <a:buNone/>
            </a:pPr>
            <a:r>
              <a:rPr lang="ar-JO" sz="3600" dirty="0" smtClean="0">
                <a:solidFill>
                  <a:prstClr val="white"/>
                </a:solidFill>
                <a:latin typeface="Calibri"/>
                <a:cs typeface="Arial"/>
              </a:rPr>
              <a:t>قدم </a:t>
            </a:r>
            <a:r>
              <a:rPr lang="ar-JO" sz="3600" dirty="0">
                <a:solidFill>
                  <a:prstClr val="white"/>
                </a:solidFill>
                <a:latin typeface="Calibri"/>
                <a:cs typeface="Arial"/>
              </a:rPr>
              <a:t>الملك بمركبته من قصر فرساي الى باريس وانضم للثورة واضعا شارة تحمل الوان الثورة :</a:t>
            </a:r>
          </a:p>
          <a:p>
            <a:pPr marL="0" lvl="0" indent="0" algn="r" rtl="1">
              <a:spcBef>
                <a:spcPts val="0"/>
              </a:spcBef>
              <a:buClrTx/>
              <a:buSzTx/>
              <a:buNone/>
            </a:pPr>
            <a:r>
              <a:rPr lang="ar-JO" sz="6600" dirty="0">
                <a:solidFill>
                  <a:srgbClr val="FF0000"/>
                </a:solidFill>
                <a:latin typeface="Calibri"/>
                <a:cs typeface="Arial"/>
              </a:rPr>
              <a:t>الاحمر</a:t>
            </a:r>
            <a:r>
              <a:rPr lang="ar-JO" sz="3600" dirty="0">
                <a:solidFill>
                  <a:prstClr val="white"/>
                </a:solidFill>
                <a:latin typeface="Calibri"/>
                <a:cs typeface="Arial"/>
              </a:rPr>
              <a:t>.</a:t>
            </a:r>
          </a:p>
          <a:p>
            <a:pPr marL="0" lvl="0" indent="0" algn="r" rtl="1">
              <a:spcBef>
                <a:spcPts val="0"/>
              </a:spcBef>
              <a:buClrTx/>
              <a:buSzTx/>
              <a:buNone/>
            </a:pPr>
            <a:r>
              <a:rPr lang="ar-JO" sz="6600" dirty="0">
                <a:solidFill>
                  <a:srgbClr val="0070C0"/>
                </a:solidFill>
                <a:latin typeface="Calibri"/>
                <a:cs typeface="Arial"/>
              </a:rPr>
              <a:t>الازرق.</a:t>
            </a:r>
          </a:p>
          <a:p>
            <a:pPr marL="0" lvl="0" indent="0" algn="r" rtl="1">
              <a:spcBef>
                <a:spcPts val="0"/>
              </a:spcBef>
              <a:buClrTx/>
              <a:buSzTx/>
              <a:buNone/>
            </a:pPr>
            <a:r>
              <a:rPr lang="ar-JO" sz="6600" dirty="0">
                <a:solidFill>
                  <a:prstClr val="white"/>
                </a:solidFill>
                <a:latin typeface="Calibri"/>
                <a:cs typeface="Arial"/>
              </a:rPr>
              <a:t>الابيض.</a:t>
            </a:r>
            <a:endParaRPr lang="he-IL" sz="6600" dirty="0">
              <a:solidFill>
                <a:prstClr val="white"/>
              </a:solidFill>
              <a:latin typeface="Calibri"/>
              <a:cs typeface="Arial"/>
            </a:endParaRPr>
          </a:p>
          <a:p>
            <a:pPr algn="r" rtl="1"/>
            <a:endParaRPr lang="en-GB"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91749"/>
            <a:ext cx="4572000" cy="406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766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122"/>
                                        </p:tgtEl>
                                        <p:attrNameLst>
                                          <p:attrName>style.visibility</p:attrName>
                                        </p:attrNameLst>
                                      </p:cBhvr>
                                      <p:to>
                                        <p:strVal val="visible"/>
                                      </p:to>
                                    </p:set>
                                    <p:animEffect transition="in" filter="fade">
                                      <p:cBhvr>
                                        <p:cTn id="35" dur="1000"/>
                                        <p:tgtEl>
                                          <p:spTgt spid="5122"/>
                                        </p:tgtEl>
                                      </p:cBhvr>
                                    </p:animEffect>
                                    <p:anim calcmode="lin" valueType="num">
                                      <p:cBhvr>
                                        <p:cTn id="36" dur="1000" fill="hold"/>
                                        <p:tgtEl>
                                          <p:spTgt spid="5122"/>
                                        </p:tgtEl>
                                        <p:attrNameLst>
                                          <p:attrName>ppt_x</p:attrName>
                                        </p:attrNameLst>
                                      </p:cBhvr>
                                      <p:tavLst>
                                        <p:tav tm="0">
                                          <p:val>
                                            <p:strVal val="#ppt_x"/>
                                          </p:val>
                                        </p:tav>
                                        <p:tav tm="100000">
                                          <p:val>
                                            <p:strVal val="#ppt_x"/>
                                          </p:val>
                                        </p:tav>
                                      </p:tavLst>
                                    </p:anim>
                                    <p:anim calcmode="lin" valueType="num">
                                      <p:cBhvr>
                                        <p:cTn id="37"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23528" y="548680"/>
            <a:ext cx="8534400" cy="758952"/>
          </a:xfrm>
        </p:spPr>
        <p:txBody>
          <a:bodyPr>
            <a:normAutofit fontScale="90000"/>
          </a:bodyPr>
          <a:lstStyle/>
          <a:p>
            <a:r>
              <a:rPr lang="ar-SA" dirty="0"/>
              <a:t>انتشار الثورة في الريف والمدن.</a:t>
            </a:r>
            <a:br>
              <a:rPr lang="ar-SA" dirty="0"/>
            </a:br>
            <a:endParaRPr lang="en-GB" dirty="0"/>
          </a:p>
        </p:txBody>
      </p:sp>
      <p:sp>
        <p:nvSpPr>
          <p:cNvPr id="3" name="מציין מיקום תוכן 2"/>
          <p:cNvSpPr>
            <a:spLocks noGrp="1"/>
          </p:cNvSpPr>
          <p:nvPr>
            <p:ph sz="quarter" idx="1"/>
          </p:nvPr>
        </p:nvSpPr>
        <p:spPr/>
        <p:txBody>
          <a:bodyPr>
            <a:normAutofit lnSpcReduction="10000"/>
          </a:bodyPr>
          <a:lstStyle/>
          <a:p>
            <a:pPr algn="r" rtl="1"/>
            <a:r>
              <a:rPr lang="ar-SA" dirty="0" smtClean="0"/>
              <a:t>وصلت </a:t>
            </a:r>
            <a:r>
              <a:rPr lang="ar-SA" dirty="0"/>
              <a:t>انباء سقوط الباستيل الى الريف الفرنسي ,ووصلت اشاعات  مفادها بان النبلاء </a:t>
            </a:r>
            <a:r>
              <a:rPr lang="ar-SA" dirty="0" smtClean="0"/>
              <a:t>سترسل </a:t>
            </a:r>
            <a:r>
              <a:rPr lang="ar-SA" dirty="0"/>
              <a:t>قطاع طرق ولصوص للاستيلاء على محاصيل الفلاحين ومساعدة الملك.</a:t>
            </a:r>
          </a:p>
          <a:p>
            <a:pPr algn="ctr" rtl="1"/>
            <a:r>
              <a:rPr lang="ar-SA" b="1" dirty="0"/>
              <a:t>ماذا كان رد فعل الفلاحين؟</a:t>
            </a:r>
          </a:p>
          <a:p>
            <a:pPr algn="r" rtl="1"/>
            <a:r>
              <a:rPr lang="ar-SA" dirty="0"/>
              <a:t>افضل وسيلة للدفاع الهجوم ,لقد صدق الفلاحون الاشاعات وقاموا بمهاجمة بيوت النبلاء ونهب كل محتوياتها .</a:t>
            </a:r>
          </a:p>
          <a:p>
            <a:pPr algn="r" rtl="1"/>
            <a:r>
              <a:rPr lang="ar-SA" dirty="0"/>
              <a:t>وقد عمت الفوضى كل مكان في فرنسا.</a:t>
            </a:r>
          </a:p>
          <a:p>
            <a:pPr algn="ctr" rtl="1"/>
            <a:r>
              <a:rPr lang="ar-SA" b="1" dirty="0"/>
              <a:t>ماذا كان رد فعل الجمعية الوطنية على اعمال الشغب؟</a:t>
            </a:r>
          </a:p>
          <a:p>
            <a:pPr algn="r" rtl="1"/>
            <a:r>
              <a:rPr lang="ar-SA" dirty="0"/>
              <a:t>كانت هذه الاعمال بمثابة وسيلة ضغط على الجمعية ان تسرع في اتخاذا القرارات لمصلحة الجماهير.</a:t>
            </a:r>
          </a:p>
          <a:p>
            <a:pPr algn="r" rtl="1"/>
            <a:endParaRPr lang="en-GB" dirty="0"/>
          </a:p>
        </p:txBody>
      </p:sp>
    </p:spTree>
    <p:extLst>
      <p:ext uri="{BB962C8B-B14F-4D97-AF65-F5344CB8AC3E}">
        <p14:creationId xmlns:p14="http://schemas.microsoft.com/office/powerpoint/2010/main" val="46887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SA" dirty="0" smtClean="0"/>
              <a:t>ثورة فرنسا</a:t>
            </a:r>
            <a:endParaRPr lang="en-GB" dirty="0"/>
          </a:p>
        </p:txBody>
      </p:sp>
      <p:sp>
        <p:nvSpPr>
          <p:cNvPr id="3" name="מציין מיקום תוכן 2"/>
          <p:cNvSpPr>
            <a:spLocks noGrp="1"/>
          </p:cNvSpPr>
          <p:nvPr>
            <p:ph sz="quarter" idx="1"/>
          </p:nvPr>
        </p:nvSpPr>
        <p:spPr/>
        <p:txBody>
          <a:bodyPr/>
          <a:lstStyle/>
          <a:p>
            <a:pPr algn="r" rtl="1"/>
            <a:r>
              <a:rPr lang="en-GB" dirty="0">
                <a:hlinkClick r:id="rId2"/>
              </a:rPr>
              <a:t>https://</a:t>
            </a:r>
            <a:r>
              <a:rPr lang="en-GB" dirty="0" smtClean="0">
                <a:hlinkClick r:id="rId2"/>
              </a:rPr>
              <a:t>www.youtube.com/watch?v=4cSYCwYOzL4</a:t>
            </a:r>
            <a:endParaRPr lang="ar-SA" dirty="0" smtClean="0"/>
          </a:p>
          <a:p>
            <a:pPr algn="r" rtl="1"/>
            <a:endParaRPr lang="ar-SA" dirty="0"/>
          </a:p>
          <a:p>
            <a:pPr algn="r" rtl="1"/>
            <a:endParaRPr lang="ar-SA" dirty="0" smtClean="0"/>
          </a:p>
          <a:p>
            <a:pPr algn="r" rtl="1"/>
            <a:endParaRPr lang="en-GB" dirty="0"/>
          </a:p>
        </p:txBody>
      </p:sp>
    </p:spTree>
    <p:extLst>
      <p:ext uri="{BB962C8B-B14F-4D97-AF65-F5344CB8AC3E}">
        <p14:creationId xmlns:p14="http://schemas.microsoft.com/office/powerpoint/2010/main" val="2962931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23528" y="476672"/>
            <a:ext cx="8534400" cy="758952"/>
          </a:xfrm>
        </p:spPr>
        <p:txBody>
          <a:bodyPr>
            <a:normAutofit fontScale="90000"/>
          </a:bodyPr>
          <a:lstStyle/>
          <a:p>
            <a:r>
              <a:rPr lang="ar-SA" dirty="0"/>
              <a:t>اهم قرارات الجمعية الوطنية  4\8\1789 </a:t>
            </a:r>
            <a:br>
              <a:rPr lang="ar-SA" dirty="0"/>
            </a:br>
            <a:endParaRPr lang="en-GB" dirty="0"/>
          </a:p>
        </p:txBody>
      </p:sp>
      <p:sp>
        <p:nvSpPr>
          <p:cNvPr id="3" name="מציין מיקום תוכן 2"/>
          <p:cNvSpPr>
            <a:spLocks noGrp="1"/>
          </p:cNvSpPr>
          <p:nvPr>
            <p:ph sz="quarter" idx="1"/>
          </p:nvPr>
        </p:nvSpPr>
        <p:spPr/>
        <p:txBody>
          <a:bodyPr>
            <a:normAutofit/>
          </a:bodyPr>
          <a:lstStyle/>
          <a:p>
            <a:pPr marL="514350" indent="-514350" algn="r" rtl="1">
              <a:buFont typeface="+mj-lt"/>
              <a:buAutoNum type="arabicPeriod"/>
            </a:pPr>
            <a:r>
              <a:rPr lang="ar-SA" dirty="0" smtClean="0"/>
              <a:t> </a:t>
            </a:r>
            <a:r>
              <a:rPr lang="ar-SA" dirty="0"/>
              <a:t>الغاء نظام الاقطاع نهائيا.</a:t>
            </a:r>
          </a:p>
          <a:p>
            <a:pPr algn="r" rtl="1">
              <a:buFont typeface="Wingdings" pitchFamily="2" charset="2"/>
              <a:buChar char="v"/>
            </a:pPr>
            <a:r>
              <a:rPr lang="ar-SA" dirty="0"/>
              <a:t>النظام ألإقطاعي هو نظام اجتماعي اقتصادي سياسي حربي قائم على حيازة الارض وينظم العلاقة بين السيد الاقطاعي والتابع.</a:t>
            </a:r>
          </a:p>
          <a:p>
            <a:pPr marL="0" indent="0" algn="r" rtl="1">
              <a:buNone/>
            </a:pPr>
            <a:r>
              <a:rPr lang="ar-SA" dirty="0"/>
              <a:t>عناصر النظام الاقطاعي:</a:t>
            </a:r>
          </a:p>
          <a:p>
            <a:pPr marL="0" indent="0" algn="r" rtl="1">
              <a:buNone/>
            </a:pPr>
            <a:r>
              <a:rPr lang="ar-SA" dirty="0"/>
              <a:t>السيد الإقطاعي وهو الشخص الذي يملك الارض وقد يكون من طبقة النبلاء او المحاربين.</a:t>
            </a:r>
          </a:p>
          <a:p>
            <a:pPr marL="0" indent="0" algn="r" rtl="1">
              <a:buNone/>
            </a:pPr>
            <a:r>
              <a:rPr lang="ar-SA" dirty="0"/>
              <a:t>ألتابع وهو الشخص الذي يعمل في الارض المقطوعة.</a:t>
            </a:r>
          </a:p>
          <a:p>
            <a:pPr marL="0" indent="0" algn="r" rtl="1">
              <a:buNone/>
            </a:pPr>
            <a:r>
              <a:rPr lang="ar-SA" dirty="0"/>
              <a:t>الارض ألمقطوعة هي الارض التي يمنحها السيد الاقطاعي للتابع للعمل فيها.</a:t>
            </a:r>
          </a:p>
          <a:p>
            <a:pPr marL="0" indent="0" algn="r" rtl="1">
              <a:buNone/>
            </a:pPr>
            <a:r>
              <a:rPr lang="ar-SA" dirty="0"/>
              <a:t> </a:t>
            </a:r>
            <a:endParaRPr lang="en-GB" dirty="0"/>
          </a:p>
        </p:txBody>
      </p:sp>
    </p:spTree>
    <p:extLst>
      <p:ext uri="{BB962C8B-B14F-4D97-AF65-F5344CB8AC3E}">
        <p14:creationId xmlns:p14="http://schemas.microsoft.com/office/powerpoint/2010/main" val="3141848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SA" dirty="0" smtClean="0"/>
              <a:t>قرارات نظام الاقطاع...</a:t>
            </a:r>
            <a:endParaRPr lang="en-GB" dirty="0"/>
          </a:p>
        </p:txBody>
      </p:sp>
      <p:sp>
        <p:nvSpPr>
          <p:cNvPr id="3" name="מציין מיקום תוכן 2"/>
          <p:cNvSpPr>
            <a:spLocks noGrp="1"/>
          </p:cNvSpPr>
          <p:nvPr>
            <p:ph sz="quarter" idx="1"/>
          </p:nvPr>
        </p:nvSpPr>
        <p:spPr/>
        <p:txBody>
          <a:bodyPr/>
          <a:lstStyle/>
          <a:p>
            <a:pPr marL="514350" indent="-514350" algn="r" rtl="1">
              <a:buFont typeface="+mj-lt"/>
              <a:buAutoNum type="arabicPeriod"/>
            </a:pPr>
            <a:r>
              <a:rPr lang="ar-SA" dirty="0"/>
              <a:t> </a:t>
            </a:r>
            <a:r>
              <a:rPr lang="ar-SA" dirty="0" smtClean="0"/>
              <a:t>تلغى </a:t>
            </a:r>
            <a:r>
              <a:rPr lang="ar-SA" dirty="0"/>
              <a:t>جميع المحاكم في الاقطاعيات  (حيث النبيل هو القاضي ).في هذه المحاكم لا يوجد عدل ومنصب القاضي كان حكرا على طبقة النبلاء ورجال الدين وكان هذا المنصب يباع لمن يملك المال.</a:t>
            </a:r>
          </a:p>
          <a:p>
            <a:pPr marL="514350" indent="-514350" algn="r" rtl="1">
              <a:buFont typeface="+mj-lt"/>
              <a:buAutoNum type="arabicPeriod"/>
            </a:pPr>
            <a:r>
              <a:rPr lang="ar-SA" dirty="0" smtClean="0"/>
              <a:t> </a:t>
            </a:r>
            <a:r>
              <a:rPr lang="ar-SA" dirty="0"/>
              <a:t>تلغى الضرائب التي كانت تدفعها الطبقة الثالثة لطبقة رجال الدين والنبلاء ,وكذلك تعمم الضرائب على كل طبقات المجتمع وتجبى الضرائب بنفس الطريقة من كل الطبقات.</a:t>
            </a:r>
          </a:p>
          <a:p>
            <a:pPr marL="514350" indent="-514350" algn="r" rtl="1">
              <a:buFont typeface="+mj-lt"/>
              <a:buAutoNum type="arabicPeriod"/>
            </a:pPr>
            <a:r>
              <a:rPr lang="ar-SA" dirty="0" smtClean="0"/>
              <a:t>يحق </a:t>
            </a:r>
            <a:r>
              <a:rPr lang="ar-SA" dirty="0"/>
              <a:t>لكل فرد بغض النظر عن انتمائه اشغال اي منصب من المناصب العالية في الدولة, هذا يعني  اشغال المناصب حسب الكفاءة وليس حسب الانتماء لطبقة معينة.</a:t>
            </a:r>
          </a:p>
          <a:p>
            <a:pPr algn="r" rtl="1"/>
            <a:endParaRPr lang="en-GB" dirty="0"/>
          </a:p>
        </p:txBody>
      </p:sp>
    </p:spTree>
    <p:extLst>
      <p:ext uri="{BB962C8B-B14F-4D97-AF65-F5344CB8AC3E}">
        <p14:creationId xmlns:p14="http://schemas.microsoft.com/office/powerpoint/2010/main" val="6167187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rtl="1"/>
            <a:r>
              <a:rPr lang="ar-SA" dirty="0" smtClean="0"/>
              <a:t>اعلان حقوق المواطن والانسان</a:t>
            </a:r>
            <a:endParaRPr lang="en-GB" dirty="0"/>
          </a:p>
        </p:txBody>
      </p:sp>
      <p:pic>
        <p:nvPicPr>
          <p:cNvPr id="614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040424" y="1527175"/>
            <a:ext cx="7026639"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48004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23528" y="476672"/>
            <a:ext cx="8534400" cy="758952"/>
          </a:xfrm>
        </p:spPr>
        <p:txBody>
          <a:bodyPr>
            <a:normAutofit fontScale="90000"/>
          </a:bodyPr>
          <a:lstStyle/>
          <a:p>
            <a:r>
              <a:rPr lang="ar-SA" dirty="0"/>
              <a:t>الحقوق الطبيعية:</a:t>
            </a:r>
            <a:br>
              <a:rPr lang="ar-SA" dirty="0"/>
            </a:br>
            <a:endParaRPr lang="en-GB" dirty="0"/>
          </a:p>
        </p:txBody>
      </p:sp>
      <p:sp>
        <p:nvSpPr>
          <p:cNvPr id="3" name="מציין מיקום תוכן 2"/>
          <p:cNvSpPr>
            <a:spLocks noGrp="1"/>
          </p:cNvSpPr>
          <p:nvPr>
            <p:ph sz="quarter" idx="1"/>
          </p:nvPr>
        </p:nvSpPr>
        <p:spPr/>
        <p:txBody>
          <a:bodyPr>
            <a:normAutofit/>
          </a:bodyPr>
          <a:lstStyle/>
          <a:p>
            <a:pPr algn="r" rtl="1"/>
            <a:r>
              <a:rPr lang="ar-SA" dirty="0" smtClean="0"/>
              <a:t>هي </a:t>
            </a:r>
            <a:r>
              <a:rPr lang="ar-SA" dirty="0"/>
              <a:t>الحقوق التي تولد مع الانسان ومن دون هذه الحقوق لا يمكن للإنسان  ان يعيش بدونها لذلك اطلق عليها الحقوق الطبيعية.</a:t>
            </a:r>
          </a:p>
          <a:p>
            <a:pPr algn="r" rtl="1"/>
            <a:r>
              <a:rPr lang="ar-SA" dirty="0"/>
              <a:t>الحق في الحياة: ان يكون الانسان امن على حياته  .</a:t>
            </a:r>
          </a:p>
          <a:p>
            <a:pPr algn="r" rtl="1"/>
            <a:r>
              <a:rPr lang="ar-SA" dirty="0"/>
              <a:t>الحرية :يكون الانسان حر غير مقيد .</a:t>
            </a:r>
          </a:p>
          <a:p>
            <a:pPr algn="r" rtl="1"/>
            <a:r>
              <a:rPr lang="ar-SA" dirty="0"/>
              <a:t>التملك :يحق للإنسان ان يتملك دون سلب الاملاك منه سواء كانت مادية او غيرها.</a:t>
            </a:r>
          </a:p>
          <a:p>
            <a:pPr algn="r" rtl="1"/>
            <a:endParaRPr lang="ar-SA" dirty="0"/>
          </a:p>
          <a:p>
            <a:pPr algn="r" rtl="1"/>
            <a:r>
              <a:rPr lang="ar-SA" dirty="0"/>
              <a:t>بعد اعلان حقوق الانسان لم يعودوا السكان في فرنسا تابعين للملك انما مواطنين.</a:t>
            </a:r>
          </a:p>
          <a:p>
            <a:pPr algn="r" rtl="1"/>
            <a:endParaRPr lang="en-GB" dirty="0"/>
          </a:p>
        </p:txBody>
      </p:sp>
    </p:spTree>
    <p:extLst>
      <p:ext uri="{BB962C8B-B14F-4D97-AF65-F5344CB8AC3E}">
        <p14:creationId xmlns:p14="http://schemas.microsoft.com/office/powerpoint/2010/main" val="40371127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rtl="1"/>
            <a:r>
              <a:rPr lang="ar-SA" dirty="0" smtClean="0"/>
              <a:t>مراحل الثورة</a:t>
            </a:r>
            <a:endParaRPr lang="en-GB" dirty="0"/>
          </a:p>
        </p:txBody>
      </p:sp>
      <p:graphicFrame>
        <p:nvGraphicFramePr>
          <p:cNvPr id="4" name="מציין מיקום תוכן 3"/>
          <p:cNvGraphicFramePr>
            <a:graphicFrameLocks noGrp="1"/>
          </p:cNvGraphicFramePr>
          <p:nvPr>
            <p:ph sz="quarter" idx="1"/>
            <p:extLst>
              <p:ext uri="{D42A27DB-BD31-4B8C-83A1-F6EECF244321}">
                <p14:modId xmlns:p14="http://schemas.microsoft.com/office/powerpoint/2010/main" val="3921320674"/>
              </p:ext>
            </p:extLst>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802584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SA" dirty="0"/>
              <a:t>دستور سنة 1791: </a:t>
            </a:r>
            <a:endParaRPr lang="en-GB" dirty="0"/>
          </a:p>
        </p:txBody>
      </p:sp>
      <p:sp>
        <p:nvSpPr>
          <p:cNvPr id="3" name="מציין מיקום תוכן 2"/>
          <p:cNvSpPr>
            <a:spLocks noGrp="1"/>
          </p:cNvSpPr>
          <p:nvPr>
            <p:ph sz="quarter" idx="1"/>
          </p:nvPr>
        </p:nvSpPr>
        <p:spPr/>
        <p:txBody>
          <a:bodyPr>
            <a:normAutofit fontScale="92500"/>
          </a:bodyPr>
          <a:lstStyle/>
          <a:p>
            <a:pPr algn="r" rtl="1"/>
            <a:r>
              <a:rPr lang="ar-SA" dirty="0" smtClean="0"/>
              <a:t>يعتبر </a:t>
            </a:r>
            <a:r>
              <a:rPr lang="ar-SA" dirty="0"/>
              <a:t>هذا الدستور من الانجازات الهامة للثورة الفرنسية وقد وُضع هذا الدستور بعد ان انتهت الجمعية التأسيسية مناقشتها اما اهم ما جاء في هذا الدستور:</a:t>
            </a:r>
          </a:p>
          <a:p>
            <a:pPr marL="514350" indent="-514350" algn="r" rtl="1">
              <a:buFont typeface="+mj-lt"/>
              <a:buAutoNum type="arabicPeriod"/>
            </a:pPr>
            <a:r>
              <a:rPr lang="ar-SA" dirty="0" smtClean="0"/>
              <a:t>فصل </a:t>
            </a:r>
            <a:r>
              <a:rPr lang="ar-SA" dirty="0"/>
              <a:t>السلطات: يجب انتخاب ثلاث سلطات تنفيذية تشريعية وقضائية. فالسلطة الاولى ( </a:t>
            </a:r>
            <a:r>
              <a:rPr lang="ar-SA" dirty="0" err="1"/>
              <a:t>التشريعة</a:t>
            </a:r>
            <a:r>
              <a:rPr lang="ar-SA" dirty="0"/>
              <a:t>) هي عبارة عن هيئة ممثلين يقوم الشعب بانتخابهم مرة كل سنتين ويكون حق الانتخاب والترشيح للمواطن الذي يدفع ضرائب مباشرة، اما السلطة التنفيذية فهي مكونة من الملك ومجموعة وزراء يعينهم الملك وهذه السلطة تنفذ قرارات السلطة </a:t>
            </a:r>
            <a:r>
              <a:rPr lang="ar-SA" dirty="0" smtClean="0"/>
              <a:t>التشريعية.</a:t>
            </a:r>
          </a:p>
          <a:p>
            <a:pPr marL="514350" indent="-514350" algn="r" rtl="1">
              <a:buFont typeface="+mj-lt"/>
              <a:buAutoNum type="arabicPeriod"/>
            </a:pPr>
            <a:r>
              <a:rPr lang="ar-SA" dirty="0" smtClean="0"/>
              <a:t>شدد </a:t>
            </a:r>
            <a:r>
              <a:rPr lang="ar-SA" dirty="0"/>
              <a:t>الدستور على حرية العمل والحرية الاقتصادية والحرية الدينية</a:t>
            </a:r>
            <a:r>
              <a:rPr lang="ar-SA" dirty="0" smtClean="0"/>
              <a:t>.</a:t>
            </a:r>
          </a:p>
          <a:p>
            <a:pPr marL="514350" indent="-514350" algn="r" rtl="1">
              <a:buFont typeface="+mj-lt"/>
              <a:buAutoNum type="arabicPeriod"/>
            </a:pPr>
            <a:r>
              <a:rPr lang="ar-SA" dirty="0" smtClean="0"/>
              <a:t>تستطيع </a:t>
            </a:r>
            <a:r>
              <a:rPr lang="ar-SA" dirty="0"/>
              <a:t>الجمعية القومية ان تنزع الثقة من الحكومة والوزراء الذين يستعين بهم الملك.</a:t>
            </a:r>
          </a:p>
          <a:p>
            <a:pPr algn="r" rtl="1"/>
            <a:endParaRPr lang="en-GB" dirty="0"/>
          </a:p>
        </p:txBody>
      </p:sp>
    </p:spTree>
    <p:extLst>
      <p:ext uri="{BB962C8B-B14F-4D97-AF65-F5344CB8AC3E}">
        <p14:creationId xmlns:p14="http://schemas.microsoft.com/office/powerpoint/2010/main" val="41811202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SA" dirty="0" smtClean="0"/>
              <a:t>ماذا يميز هذا الدستور؟!!</a:t>
            </a:r>
            <a:endParaRPr lang="en-GB" dirty="0"/>
          </a:p>
        </p:txBody>
      </p:sp>
      <p:sp>
        <p:nvSpPr>
          <p:cNvPr id="3" name="מציין מיקום תוכן 2"/>
          <p:cNvSpPr>
            <a:spLocks noGrp="1"/>
          </p:cNvSpPr>
          <p:nvPr>
            <p:ph sz="quarter" idx="1"/>
          </p:nvPr>
        </p:nvSpPr>
        <p:spPr/>
        <p:txBody>
          <a:bodyPr>
            <a:normAutofit/>
          </a:bodyPr>
          <a:lstStyle/>
          <a:p>
            <a:pPr algn="r" rtl="1"/>
            <a:r>
              <a:rPr lang="ar-SA" dirty="0"/>
              <a:t>نلاحظ ان هذا الدستور انحرف بعض الشيء عن المساواة، ذلك لان الدستور لا يساوي بين الغني والفعال صاحب الاملاك النشيط الذي يدفع الضرائب، وحرم الدستور الطبقات الفقيرة من هذا الحق السياسي الهام. من هنا نفهم ان </a:t>
            </a:r>
            <a:r>
              <a:rPr lang="ar-SA" dirty="0" smtClean="0"/>
              <a:t>هذا </a:t>
            </a:r>
            <a:r>
              <a:rPr lang="ar-SA" dirty="0"/>
              <a:t>الدستور خدم الطبقة البرجوازية ، ثم ان الدستور شدد على الحرية الاقتصادية الليبرالية الاقتصادية وحرية العمل. واضح ان الدستور يشدد على مبدأ فصل السلطات وهذا المبدأ مقتبس من افكار </a:t>
            </a:r>
            <a:r>
              <a:rPr lang="ar-SA" dirty="0" err="1"/>
              <a:t>مونتسكييه</a:t>
            </a:r>
            <a:r>
              <a:rPr lang="ar-SA" dirty="0"/>
              <a:t>، و</a:t>
            </a:r>
            <a:r>
              <a:rPr lang="ar-SA" dirty="0" smtClean="0"/>
              <a:t>ابتعد </a:t>
            </a:r>
            <a:r>
              <a:rPr lang="ar-SA" dirty="0"/>
              <a:t>هذا الدستور عن مبدأ السيادة الكاملة للشعب ( يخدم الطبقة الوسطى البرجوازية ولا يخدم الطبقات العامة).</a:t>
            </a:r>
            <a:endParaRPr lang="en-GB" dirty="0"/>
          </a:p>
        </p:txBody>
      </p:sp>
    </p:spTree>
    <p:extLst>
      <p:ext uri="{BB962C8B-B14F-4D97-AF65-F5344CB8AC3E}">
        <p14:creationId xmlns:p14="http://schemas.microsoft.com/office/powerpoint/2010/main" val="38489360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rtl="1"/>
            <a:r>
              <a:rPr lang="ar-SA" dirty="0" smtClean="0"/>
              <a:t>في ظل الثورة: حرب وارهاب ص 38</a:t>
            </a:r>
            <a:endParaRPr lang="en-GB" dirty="0"/>
          </a:p>
        </p:txBody>
      </p:sp>
      <p:sp>
        <p:nvSpPr>
          <p:cNvPr id="3" name="מציין מיקום תוכן 2"/>
          <p:cNvSpPr>
            <a:spLocks noGrp="1"/>
          </p:cNvSpPr>
          <p:nvPr>
            <p:ph sz="quarter" idx="1"/>
          </p:nvPr>
        </p:nvSpPr>
        <p:spPr/>
        <p:txBody>
          <a:bodyPr/>
          <a:lstStyle/>
          <a:p>
            <a:pPr algn="r" rtl="1"/>
            <a:r>
              <a:rPr lang="ar-SA" dirty="0" smtClean="0"/>
              <a:t>لم يكن الملك جادا في مواقفه, فقد بقى على اتصال مع نبلاء فرنسا الذين هربوا الى الخارج ودبر خطة للهرب من فرنسا.</a:t>
            </a:r>
          </a:p>
          <a:p>
            <a:pPr marL="0" indent="0" algn="r" rtl="1">
              <a:buNone/>
            </a:pPr>
            <a:endParaRPr lang="ar-SA" dirty="0" smtClean="0"/>
          </a:p>
          <a:p>
            <a:pPr algn="r" rtl="1"/>
            <a:r>
              <a:rPr lang="ar-SA" dirty="0" smtClean="0"/>
              <a:t>نجح بالتخفي مع افراد عائلته وغادر باريس لكن حين وصل بلده اسمها فارن لمحه احد السكان وانكشف امره, فهرع الناس احاطوا به وارغموه على العودة.</a:t>
            </a:r>
          </a:p>
          <a:p>
            <a:pPr algn="ctr" rtl="1"/>
            <a:r>
              <a:rPr lang="ar-SA" b="1" u="sng" dirty="0" smtClean="0"/>
              <a:t>برأيك, هل سيتغير الوضع للأحسن ام للأسوأ؟ </a:t>
            </a:r>
            <a:endParaRPr lang="en-GB" b="1" u="sng" dirty="0"/>
          </a:p>
        </p:txBody>
      </p:sp>
    </p:spTree>
    <p:extLst>
      <p:ext uri="{BB962C8B-B14F-4D97-AF65-F5344CB8AC3E}">
        <p14:creationId xmlns:p14="http://schemas.microsoft.com/office/powerpoint/2010/main" val="27585212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SA" dirty="0"/>
              <a:t>محاولة هروب الملك سنة 1791: </a:t>
            </a:r>
            <a:endParaRPr lang="en-GB" dirty="0"/>
          </a:p>
        </p:txBody>
      </p:sp>
      <p:sp>
        <p:nvSpPr>
          <p:cNvPr id="3" name="מציין מיקום תוכן 2"/>
          <p:cNvSpPr>
            <a:spLocks noGrp="1"/>
          </p:cNvSpPr>
          <p:nvPr>
            <p:ph sz="quarter" idx="1"/>
          </p:nvPr>
        </p:nvSpPr>
        <p:spPr/>
        <p:txBody>
          <a:bodyPr>
            <a:normAutofit fontScale="92500" lnSpcReduction="20000"/>
          </a:bodyPr>
          <a:lstStyle/>
          <a:p>
            <a:pPr algn="r" rtl="1"/>
            <a:r>
              <a:rPr lang="ar-SA" dirty="0" smtClean="0"/>
              <a:t>بعد </a:t>
            </a:r>
            <a:r>
              <a:rPr lang="ar-SA" dirty="0"/>
              <a:t>الهجوم على فرساي وبعد اعلان وثيقة حقوق الانسان واعلان الدستور شعر الملك ان مكانته في الحضيض فبدأ يخطط للهرب سرا هو وافراد عائلته خارج فرنسا ، لكي ينضم الى الفرق العسكرية المؤيدة له على الحدود ، ثم يقوم بالعودة الى فرنسا مع قوات عسكرية نمساوية لكي يقضي على انجازات الثورة وليعود ليحكم فرنسا بصورة مطلقة. توجه الملك سرا هو وافراد عائلته وقبض عليه في بلدة فارن على مقربة من الحدود البلجيكية واعيد الملك برفقة الحرس الوطني ومندوبي الجمعية الوطنية تحت حراسة مشددة</a:t>
            </a:r>
            <a:r>
              <a:rPr lang="ar-SA" dirty="0" smtClean="0"/>
              <a:t>.</a:t>
            </a:r>
          </a:p>
          <a:p>
            <a:pPr algn="r" rtl="1"/>
            <a:r>
              <a:rPr lang="ar-SA" dirty="0" smtClean="0"/>
              <a:t> </a:t>
            </a:r>
            <a:r>
              <a:rPr lang="ar-SA" dirty="0"/>
              <a:t>اعتبر هروب الملك خيانة عظمى في نظر الكثير من اعضاء الجمعية الوطنية وهنا بدأ دعاة النظام الجمهوري يظهرون ويطالبون </a:t>
            </a:r>
            <a:r>
              <a:rPr lang="ar-SA" dirty="0" err="1"/>
              <a:t>بالغاء</a:t>
            </a:r>
            <a:r>
              <a:rPr lang="ar-SA" dirty="0"/>
              <a:t> النظام الملكي واعلان الجمهورية . بدأ نفوذ </a:t>
            </a:r>
            <a:r>
              <a:rPr lang="ar-SA" dirty="0" err="1"/>
              <a:t>اليعاقبة</a:t>
            </a:r>
            <a:r>
              <a:rPr lang="ar-SA" dirty="0"/>
              <a:t> يعلوا اكثر فاكثر هؤلاء طالبوا </a:t>
            </a:r>
            <a:r>
              <a:rPr lang="ar-SA" dirty="0" err="1"/>
              <a:t>باعدام</a:t>
            </a:r>
            <a:r>
              <a:rPr lang="ar-SA" dirty="0"/>
              <a:t> الملك رافعين شعار "الوطن في خطر". ان هروب الملك والهزائم العسكرية ادت الى انخفاض مكانة </a:t>
            </a:r>
            <a:r>
              <a:rPr lang="ar-SA" dirty="0" err="1"/>
              <a:t>الجيروند</a:t>
            </a:r>
            <a:r>
              <a:rPr lang="ar-SA" dirty="0"/>
              <a:t> وعلو شأن </a:t>
            </a:r>
            <a:r>
              <a:rPr lang="ar-SA" dirty="0" err="1"/>
              <a:t>اليعاقبة</a:t>
            </a:r>
            <a:r>
              <a:rPr lang="ar-SA" dirty="0"/>
              <a:t> في الجمعية التأسيسية وبالفعل فقد استلم </a:t>
            </a:r>
            <a:r>
              <a:rPr lang="ar-SA" dirty="0" err="1"/>
              <a:t>اليعاقبة</a:t>
            </a:r>
            <a:r>
              <a:rPr lang="ar-SA" dirty="0"/>
              <a:t> زمام الامور وتعاظم الارهاب متخذين شعار "الغاية تبرر الوسيلة"، واخيرا قدم الملك الى المقصلة.</a:t>
            </a:r>
            <a:endParaRPr lang="en-GB" dirty="0"/>
          </a:p>
        </p:txBody>
      </p:sp>
    </p:spTree>
    <p:extLst>
      <p:ext uri="{BB962C8B-B14F-4D97-AF65-F5344CB8AC3E}">
        <p14:creationId xmlns:p14="http://schemas.microsoft.com/office/powerpoint/2010/main" val="34639481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rtl="1"/>
            <a:r>
              <a:rPr lang="ar-SA" dirty="0" smtClean="0"/>
              <a:t>المواقف داخل الجمعية الوطنية ص 38</a:t>
            </a:r>
            <a:endParaRPr lang="en-GB" dirty="0"/>
          </a:p>
        </p:txBody>
      </p:sp>
      <p:graphicFrame>
        <p:nvGraphicFramePr>
          <p:cNvPr id="4" name="מציין מיקום תוכן 3"/>
          <p:cNvGraphicFramePr>
            <a:graphicFrameLocks noGrp="1"/>
          </p:cNvGraphicFramePr>
          <p:nvPr>
            <p:ph sz="quarter" idx="1"/>
            <p:extLst>
              <p:ext uri="{D42A27DB-BD31-4B8C-83A1-F6EECF244321}">
                <p14:modId xmlns:p14="http://schemas.microsoft.com/office/powerpoint/2010/main" val="2712902490"/>
              </p:ext>
            </p:extLst>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386515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SA" dirty="0" smtClean="0"/>
              <a:t>الثورة الفرنسية</a:t>
            </a:r>
            <a:endParaRPr lang="en-GB" dirty="0"/>
          </a:p>
        </p:txBody>
      </p:sp>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67543" y="1527174"/>
            <a:ext cx="7920881" cy="5574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3616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23528" y="548680"/>
            <a:ext cx="8534400" cy="758952"/>
          </a:xfrm>
        </p:spPr>
        <p:txBody>
          <a:bodyPr>
            <a:normAutofit fontScale="90000"/>
          </a:bodyPr>
          <a:lstStyle/>
          <a:p>
            <a:r>
              <a:rPr lang="ar-SA" dirty="0"/>
              <a:t>المواقف داخل الجمعية التشريعية</a:t>
            </a:r>
            <a:br>
              <a:rPr lang="ar-SA" dirty="0"/>
            </a:br>
            <a:endParaRPr lang="en-GB" dirty="0"/>
          </a:p>
        </p:txBody>
      </p:sp>
      <p:sp>
        <p:nvSpPr>
          <p:cNvPr id="3" name="מציין מיקום תוכן 2"/>
          <p:cNvSpPr>
            <a:spLocks noGrp="1"/>
          </p:cNvSpPr>
          <p:nvPr>
            <p:ph sz="quarter" idx="1"/>
          </p:nvPr>
        </p:nvSpPr>
        <p:spPr/>
        <p:txBody>
          <a:bodyPr/>
          <a:lstStyle/>
          <a:p>
            <a:pPr algn="r" rtl="1"/>
            <a:r>
              <a:rPr lang="ar-SA" dirty="0" smtClean="0"/>
              <a:t>برزت </a:t>
            </a:r>
            <a:r>
              <a:rPr lang="ar-SA" dirty="0"/>
              <a:t>في صفوف اليسار مجموعتان مؤيدتان للثورة هما </a:t>
            </a:r>
            <a:r>
              <a:rPr lang="ar-SA" dirty="0" smtClean="0"/>
              <a:t>:</a:t>
            </a:r>
          </a:p>
          <a:p>
            <a:pPr marL="514350" indent="-514350" algn="r" rtl="1">
              <a:buFont typeface="+mj-lt"/>
              <a:buAutoNum type="arabicPeriod"/>
            </a:pPr>
            <a:r>
              <a:rPr lang="ar-SA" dirty="0" err="1" smtClean="0"/>
              <a:t>اليعاقبة</a:t>
            </a:r>
            <a:r>
              <a:rPr lang="ar-SA" dirty="0" smtClean="0"/>
              <a:t> </a:t>
            </a:r>
            <a:r>
              <a:rPr lang="ar-SA" dirty="0"/>
              <a:t>: اطلق عليهم هذا الاسم نسبة الى دير القديس يعقوب ، الذي اعتادوا الاجتماع فيه ، واللذين طالبوا بنظام حكم جمهوري يحقق المساواة والعدل بين الناس .</a:t>
            </a:r>
          </a:p>
          <a:p>
            <a:pPr marL="514350" indent="-514350" algn="r" rtl="1">
              <a:buFont typeface="+mj-lt"/>
              <a:buAutoNum type="arabicPeriod"/>
            </a:pPr>
            <a:r>
              <a:rPr lang="ar-SA" dirty="0" err="1" smtClean="0"/>
              <a:t>الجيروند</a:t>
            </a:r>
            <a:r>
              <a:rPr lang="ar-SA" dirty="0" smtClean="0"/>
              <a:t> </a:t>
            </a:r>
            <a:r>
              <a:rPr lang="ar-SA" dirty="0"/>
              <a:t>: سميت هذه المجموعة بهذا الاسم نسبة الى مقاطعة </a:t>
            </a:r>
            <a:r>
              <a:rPr lang="ar-SA" dirty="0" err="1"/>
              <a:t>الجيروند</a:t>
            </a:r>
            <a:r>
              <a:rPr lang="ar-SA" dirty="0"/>
              <a:t> جنوب فرنسا ، وكانت مبادئهم تشبه مبادئ </a:t>
            </a:r>
            <a:r>
              <a:rPr lang="ar-SA" dirty="0" err="1"/>
              <a:t>اليعاقبة</a:t>
            </a:r>
            <a:r>
              <a:rPr lang="ar-SA" dirty="0"/>
              <a:t> </a:t>
            </a:r>
            <a:r>
              <a:rPr lang="ar-SA" dirty="0" err="1"/>
              <a:t>بالاضافة</a:t>
            </a:r>
            <a:r>
              <a:rPr lang="ar-SA" dirty="0"/>
              <a:t> الى ذلك طالبوا نشر مبادئ الثورة الفرنسية خارج الدولة وايدوا فرنسا في اي حرب لها ضد الانظمة الملكية في اوروبا </a:t>
            </a:r>
            <a:endParaRPr lang="ar-SA" dirty="0" smtClean="0"/>
          </a:p>
          <a:p>
            <a:pPr marL="0" indent="0" algn="ctr" rtl="1">
              <a:buNone/>
            </a:pPr>
            <a:r>
              <a:rPr lang="ar-SA" b="1" u="sng" dirty="0" smtClean="0"/>
              <a:t>الحرب بين فرنسا وجاراتها ,,,, ص 39</a:t>
            </a:r>
            <a:endParaRPr lang="en-GB" b="1" u="sng" dirty="0"/>
          </a:p>
        </p:txBody>
      </p:sp>
    </p:spTree>
    <p:extLst>
      <p:ext uri="{BB962C8B-B14F-4D97-AF65-F5344CB8AC3E}">
        <p14:creationId xmlns:p14="http://schemas.microsoft.com/office/powerpoint/2010/main" val="126057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23528" y="476672"/>
            <a:ext cx="8534400" cy="758952"/>
          </a:xfrm>
        </p:spPr>
        <p:txBody>
          <a:bodyPr>
            <a:normAutofit fontScale="90000"/>
          </a:bodyPr>
          <a:lstStyle/>
          <a:p>
            <a:r>
              <a:rPr lang="ar-SA" dirty="0"/>
              <a:t>مراحل الثورة الفرنسية</a:t>
            </a:r>
            <a:br>
              <a:rPr lang="ar-SA" dirty="0"/>
            </a:br>
            <a:endParaRPr lang="en-GB" dirty="0"/>
          </a:p>
        </p:txBody>
      </p:sp>
      <p:sp>
        <p:nvSpPr>
          <p:cNvPr id="3" name="מציין מיקום תוכן 2"/>
          <p:cNvSpPr>
            <a:spLocks noGrp="1"/>
          </p:cNvSpPr>
          <p:nvPr>
            <p:ph sz="quarter" idx="1"/>
          </p:nvPr>
        </p:nvSpPr>
        <p:spPr/>
        <p:txBody>
          <a:bodyPr/>
          <a:lstStyle/>
          <a:p>
            <a:pPr algn="r" rtl="1"/>
            <a:r>
              <a:rPr lang="ar-SA" dirty="0" smtClean="0"/>
              <a:t>استمرت </a:t>
            </a:r>
            <a:r>
              <a:rPr lang="ar-SA" dirty="0"/>
              <a:t>الثورة الفرنسية 10 سنوات ومرت عبر 3 مراحل :</a:t>
            </a:r>
          </a:p>
          <a:p>
            <a:pPr algn="r" rtl="1"/>
            <a:r>
              <a:rPr lang="ar-SA" dirty="0"/>
              <a:t>1- وهي المرحلة الدستورية التي تميزت </a:t>
            </a:r>
            <a:r>
              <a:rPr lang="ar-SA" dirty="0" smtClean="0"/>
              <a:t>بقيام </a:t>
            </a:r>
            <a:r>
              <a:rPr lang="ar-SA" dirty="0"/>
              <a:t>الجمعية الوطنية ، واحتلال حصن </a:t>
            </a:r>
            <a:r>
              <a:rPr lang="ar-SA" dirty="0" err="1"/>
              <a:t>الباستل</a:t>
            </a:r>
            <a:r>
              <a:rPr lang="ar-SA" dirty="0"/>
              <a:t> ، واصدار بيان حقوق الانسان واول دستور للبلاد .</a:t>
            </a:r>
          </a:p>
          <a:p>
            <a:pPr algn="r" rtl="1"/>
            <a:r>
              <a:rPr lang="ar-SA" dirty="0"/>
              <a:t>2-وهي مرحلة بداية النظام الجمهوري ، واعدام الملك ، واقامة نظام جمهوري </a:t>
            </a:r>
            <a:r>
              <a:rPr lang="ar-SA" dirty="0" smtClean="0"/>
              <a:t>متشدد </a:t>
            </a:r>
            <a:r>
              <a:rPr lang="ar-SA" b="1" u="sng" dirty="0" smtClean="0"/>
              <a:t>(ص 41 بالكتاب) </a:t>
            </a:r>
            <a:r>
              <a:rPr lang="ar-SA" dirty="0"/>
              <a:t>.</a:t>
            </a:r>
          </a:p>
          <a:p>
            <a:pPr algn="r" rtl="1"/>
            <a:r>
              <a:rPr lang="ar-SA" dirty="0"/>
              <a:t>3- </a:t>
            </a:r>
            <a:r>
              <a:rPr lang="ar-SA" dirty="0" smtClean="0"/>
              <a:t>فترة </a:t>
            </a:r>
            <a:r>
              <a:rPr lang="ar-SA" dirty="0"/>
              <a:t>تراجع التيار </a:t>
            </a:r>
            <a:r>
              <a:rPr lang="ar-SA" dirty="0" smtClean="0"/>
              <a:t>الثوري، </a:t>
            </a:r>
            <a:r>
              <a:rPr lang="ar-SA" dirty="0"/>
              <a:t>وعودة </a:t>
            </a:r>
            <a:r>
              <a:rPr lang="ar-SA" dirty="0" smtClean="0"/>
              <a:t>المعتدين، </a:t>
            </a:r>
            <a:r>
              <a:rPr lang="ar-SA" dirty="0"/>
              <a:t>واصدار دستور </a:t>
            </a:r>
            <a:r>
              <a:rPr lang="ar-SA" dirty="0" smtClean="0"/>
              <a:t>جديد 1793 </a:t>
            </a:r>
            <a:r>
              <a:rPr lang="ar-SA" dirty="0"/>
              <a:t>، والتحالف مع الجيش . الامر الذي ادى الى هور نابليون الذي قام بانقلاب عسكري واضح في الثورة .</a:t>
            </a:r>
            <a:endParaRPr lang="en-GB" dirty="0"/>
          </a:p>
        </p:txBody>
      </p:sp>
    </p:spTree>
    <p:extLst>
      <p:ext uri="{BB962C8B-B14F-4D97-AF65-F5344CB8AC3E}">
        <p14:creationId xmlns:p14="http://schemas.microsoft.com/office/powerpoint/2010/main" val="12166291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23528" y="476672"/>
            <a:ext cx="8534400" cy="758952"/>
          </a:xfrm>
        </p:spPr>
        <p:txBody>
          <a:bodyPr>
            <a:normAutofit fontScale="90000"/>
          </a:bodyPr>
          <a:lstStyle/>
          <a:p>
            <a:r>
              <a:rPr lang="ar-SA" dirty="0"/>
              <a:t>دستور سنة 1793:</a:t>
            </a:r>
            <a:br>
              <a:rPr lang="ar-SA" dirty="0"/>
            </a:br>
            <a:endParaRPr lang="en-GB" dirty="0"/>
          </a:p>
        </p:txBody>
      </p:sp>
      <p:sp>
        <p:nvSpPr>
          <p:cNvPr id="3" name="מציין מיקום תוכן 2"/>
          <p:cNvSpPr>
            <a:spLocks noGrp="1"/>
          </p:cNvSpPr>
          <p:nvPr>
            <p:ph sz="quarter" idx="1"/>
          </p:nvPr>
        </p:nvSpPr>
        <p:spPr/>
        <p:txBody>
          <a:bodyPr>
            <a:normAutofit fontScale="92500" lnSpcReduction="20000"/>
          </a:bodyPr>
          <a:lstStyle/>
          <a:p>
            <a:pPr algn="r" rtl="1"/>
            <a:r>
              <a:rPr lang="ar-SA" dirty="0" smtClean="0"/>
              <a:t>بعد </a:t>
            </a:r>
            <a:r>
              <a:rPr lang="ar-SA" dirty="0"/>
              <a:t>فشل </a:t>
            </a:r>
            <a:r>
              <a:rPr lang="ar-SA" dirty="0" err="1"/>
              <a:t>الجيروند</a:t>
            </a:r>
            <a:r>
              <a:rPr lang="ar-SA" dirty="0"/>
              <a:t> في سياستهم الداخلية والخارجية وبعد تولي </a:t>
            </a:r>
            <a:r>
              <a:rPr lang="ar-SA" dirty="0" err="1"/>
              <a:t>اليعاقبة</a:t>
            </a:r>
            <a:r>
              <a:rPr lang="ar-SA" dirty="0"/>
              <a:t> الحكم وبعد اعدام الملك اعلن عن فرنسا جمهورية ووضع دستور جديد لفرنسا يختلف عن دستور 1791.</a:t>
            </a:r>
          </a:p>
          <a:p>
            <a:pPr algn="r" rtl="1"/>
            <a:r>
              <a:rPr lang="ar-SA" dirty="0"/>
              <a:t>جاء في دستور 1793 ما يلي:</a:t>
            </a:r>
          </a:p>
          <a:p>
            <a:pPr marL="514350" indent="-514350" algn="r" rtl="1">
              <a:buFont typeface="+mj-lt"/>
              <a:buAutoNum type="arabicPeriod"/>
            </a:pPr>
            <a:r>
              <a:rPr lang="ar-SA" dirty="0"/>
              <a:t>	فرنسا جمهورية وحق الانتخاب للجميع لا فرق بين مواطن فعال ومواطن غير فعال.</a:t>
            </a:r>
          </a:p>
          <a:p>
            <a:pPr marL="514350" indent="-514350" algn="r" rtl="1">
              <a:buFont typeface="+mj-lt"/>
              <a:buAutoNum type="arabicPeriod"/>
            </a:pPr>
            <a:r>
              <a:rPr lang="ar-SA" dirty="0"/>
              <a:t>	على الدولة ان تقف بجانب مواطنيها الضعفاء ذوي الامكانيات الاقتصادية المحدودة ( دولة مساعدات اجتماعية)</a:t>
            </a:r>
          </a:p>
          <a:p>
            <a:pPr marL="514350" indent="-514350" algn="r" rtl="1">
              <a:buFont typeface="+mj-lt"/>
              <a:buAutoNum type="arabicPeriod"/>
            </a:pPr>
            <a:r>
              <a:rPr lang="ar-SA" dirty="0" smtClean="0"/>
              <a:t>البرلمان </a:t>
            </a:r>
            <a:r>
              <a:rPr lang="ar-SA" dirty="0"/>
              <a:t>هو الذي يختار السلطة التنفيذية من بين اعضاءه ( شذوذ عن مبدأ فصل </a:t>
            </a:r>
            <a:r>
              <a:rPr lang="ar-SA" dirty="0" smtClean="0"/>
              <a:t>السلطات</a:t>
            </a:r>
            <a:r>
              <a:rPr lang="ar-SA" dirty="0"/>
              <a:t>)</a:t>
            </a:r>
          </a:p>
          <a:p>
            <a:pPr marL="514350" indent="-514350" algn="r" rtl="1">
              <a:buFont typeface="+mj-lt"/>
              <a:buAutoNum type="arabicPeriod"/>
            </a:pPr>
            <a:r>
              <a:rPr lang="ar-SA" dirty="0" smtClean="0"/>
              <a:t>يمكن </a:t>
            </a:r>
            <a:r>
              <a:rPr lang="ar-SA" dirty="0"/>
              <a:t>استخدام استفتاء عام على قرارات مهمة مثل اعلان الحرب ( مبدأ روسو).</a:t>
            </a:r>
          </a:p>
          <a:p>
            <a:pPr marL="514350" indent="-514350" algn="r" rtl="1">
              <a:buFont typeface="+mj-lt"/>
              <a:buAutoNum type="arabicPeriod"/>
            </a:pPr>
            <a:r>
              <a:rPr lang="ar-SA" dirty="0" smtClean="0"/>
              <a:t>حق </a:t>
            </a:r>
            <a:r>
              <a:rPr lang="ar-SA" dirty="0"/>
              <a:t>العمل لكل مواطن.</a:t>
            </a:r>
          </a:p>
          <a:p>
            <a:pPr algn="r" rtl="1"/>
            <a:endParaRPr lang="en-GB" dirty="0"/>
          </a:p>
        </p:txBody>
      </p:sp>
    </p:spTree>
    <p:extLst>
      <p:ext uri="{BB962C8B-B14F-4D97-AF65-F5344CB8AC3E}">
        <p14:creationId xmlns:p14="http://schemas.microsoft.com/office/powerpoint/2010/main" val="37535649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23528" y="404664"/>
            <a:ext cx="8534400" cy="758952"/>
          </a:xfrm>
        </p:spPr>
        <p:txBody>
          <a:bodyPr>
            <a:normAutofit fontScale="90000"/>
          </a:bodyPr>
          <a:lstStyle/>
          <a:p>
            <a:r>
              <a:rPr lang="ar-SA" dirty="0"/>
              <a:t>تعليق وتحليل الدستور</a:t>
            </a:r>
            <a:br>
              <a:rPr lang="ar-SA" dirty="0"/>
            </a:br>
            <a:endParaRPr lang="en-GB" dirty="0"/>
          </a:p>
        </p:txBody>
      </p:sp>
      <p:sp>
        <p:nvSpPr>
          <p:cNvPr id="3" name="מציין מיקום תוכן 2"/>
          <p:cNvSpPr>
            <a:spLocks noGrp="1"/>
          </p:cNvSpPr>
          <p:nvPr>
            <p:ph sz="quarter" idx="1"/>
          </p:nvPr>
        </p:nvSpPr>
        <p:spPr/>
        <p:txBody>
          <a:bodyPr/>
          <a:lstStyle/>
          <a:p>
            <a:pPr algn="r" rtl="1"/>
            <a:r>
              <a:rPr lang="ar-SA" dirty="0" smtClean="0"/>
              <a:t>هذا </a:t>
            </a:r>
            <a:r>
              <a:rPr lang="ar-SA" dirty="0"/>
              <a:t>الدستور يعطي المساواة السياسية والاجتماعية لجميع المواطنين حتى الغرباء وهذا بعكس دستور 1791 الذي يحرم فئة معينة من الانتخابات والترشيح.</a:t>
            </a:r>
          </a:p>
          <a:p>
            <a:pPr algn="r" rtl="1"/>
            <a:r>
              <a:rPr lang="ar-SA" dirty="0"/>
              <a:t>حسب هذا الدستور فرنسا جمهورية ودولة مساعدات اجتماعية تتدخل لصالح الضعفاء اقتصاديا والواقع ان هذا الدستور يخدم الطبقات السفلى وهنا يظهر مدى قوة </a:t>
            </a:r>
            <a:r>
              <a:rPr lang="ar-SA" dirty="0" err="1"/>
              <a:t>اليعاقبة</a:t>
            </a:r>
            <a:r>
              <a:rPr lang="ar-SA" dirty="0"/>
              <a:t> في وضع هذا الدستور اما دستور 1791 فقد أبقى على فرنسا ملكية دستورية وقد خدم الطبقات البرجوازية وشدد على الحرية الاقتصادية الامر الذي يخلق بطبيعة الحال عدم مساواة اجتماعية وسياسية.</a:t>
            </a:r>
          </a:p>
          <a:p>
            <a:pPr algn="r" rtl="1"/>
            <a:endParaRPr lang="en-GB" dirty="0"/>
          </a:p>
        </p:txBody>
      </p:sp>
    </p:spTree>
    <p:extLst>
      <p:ext uri="{BB962C8B-B14F-4D97-AF65-F5344CB8AC3E}">
        <p14:creationId xmlns:p14="http://schemas.microsoft.com/office/powerpoint/2010/main" val="410934137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rtl="1"/>
            <a:r>
              <a:rPr lang="ar-SA" dirty="0" smtClean="0"/>
              <a:t>الصراع بين </a:t>
            </a:r>
            <a:r>
              <a:rPr lang="ar-SA" dirty="0" err="1" smtClean="0"/>
              <a:t>الجيروند</a:t>
            </a:r>
            <a:r>
              <a:rPr lang="ar-SA" dirty="0" smtClean="0"/>
              <a:t> </a:t>
            </a:r>
            <a:r>
              <a:rPr lang="ar-SA" dirty="0" err="1" smtClean="0"/>
              <a:t>واليعاقبه</a:t>
            </a:r>
            <a:r>
              <a:rPr lang="ar-SA" dirty="0" smtClean="0"/>
              <a:t> ص44</a:t>
            </a:r>
            <a:endParaRPr lang="en-GB" dirty="0"/>
          </a:p>
        </p:txBody>
      </p:sp>
      <p:graphicFrame>
        <p:nvGraphicFramePr>
          <p:cNvPr id="4" name="מציין מיקום תוכן 3"/>
          <p:cNvGraphicFramePr>
            <a:graphicFrameLocks noGrp="1"/>
          </p:cNvGraphicFramePr>
          <p:nvPr>
            <p:ph sz="quarter" idx="1"/>
            <p:extLst>
              <p:ext uri="{D42A27DB-BD31-4B8C-83A1-F6EECF244321}">
                <p14:modId xmlns:p14="http://schemas.microsoft.com/office/powerpoint/2010/main" val="3192035253"/>
              </p:ext>
            </p:extLst>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956976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rtl="1"/>
            <a:r>
              <a:rPr lang="ar-SA" dirty="0" smtClean="0"/>
              <a:t>عهد الارهاب ص45</a:t>
            </a:r>
            <a:endParaRPr lang="en-GB" dirty="0"/>
          </a:p>
        </p:txBody>
      </p:sp>
      <p:sp>
        <p:nvSpPr>
          <p:cNvPr id="3" name="מציין מיקום תוכן 2"/>
          <p:cNvSpPr>
            <a:spLocks noGrp="1"/>
          </p:cNvSpPr>
          <p:nvPr>
            <p:ph sz="quarter" idx="1"/>
          </p:nvPr>
        </p:nvSpPr>
        <p:spPr/>
        <p:txBody>
          <a:bodyPr>
            <a:normAutofit/>
          </a:bodyPr>
          <a:lstStyle/>
          <a:p>
            <a:pPr algn="r" rtl="1"/>
            <a:r>
              <a:rPr lang="ar-SA" dirty="0" smtClean="0"/>
              <a:t>هي الفترة التي رافقت الثورة </a:t>
            </a:r>
            <a:r>
              <a:rPr lang="ar-SA" dirty="0" err="1" smtClean="0"/>
              <a:t>الفرنسيه</a:t>
            </a:r>
            <a:r>
              <a:rPr lang="ar-SA" dirty="0" smtClean="0"/>
              <a:t> 1789, حدثت فوضى كبيره في فرنسا خاصة في عهد </a:t>
            </a:r>
            <a:r>
              <a:rPr lang="ar-SA" dirty="0" err="1" smtClean="0"/>
              <a:t>روبسبير</a:t>
            </a:r>
            <a:r>
              <a:rPr lang="ar-SA" dirty="0" smtClean="0"/>
              <a:t> حيث انقسم الشعب الى فريقين اليمين الذين ايدوا بقاء الملك على راس </a:t>
            </a:r>
            <a:r>
              <a:rPr lang="ar-SA" dirty="0" err="1" smtClean="0"/>
              <a:t>الثوره</a:t>
            </a:r>
            <a:r>
              <a:rPr lang="ar-SA" dirty="0" smtClean="0"/>
              <a:t> واليسار الذين ايدوا زواله </a:t>
            </a:r>
            <a:r>
              <a:rPr lang="ar-SA" dirty="0"/>
              <a:t>و</a:t>
            </a:r>
            <a:r>
              <a:rPr lang="ar-SA" dirty="0" smtClean="0"/>
              <a:t>على راسهم </a:t>
            </a:r>
            <a:r>
              <a:rPr lang="ar-SA" dirty="0" err="1" smtClean="0"/>
              <a:t>روبيسبير</a:t>
            </a:r>
            <a:r>
              <a:rPr lang="ar-SA" dirty="0" smtClean="0"/>
              <a:t> الذي اعدم الاف ومنهن الملك .</a:t>
            </a:r>
          </a:p>
          <a:p>
            <a:pPr algn="r" rtl="1"/>
            <a:r>
              <a:rPr lang="ar-SA" dirty="0"/>
              <a:t>انتخب </a:t>
            </a:r>
            <a:r>
              <a:rPr lang="ar-SA" dirty="0" err="1"/>
              <a:t>روبسبير</a:t>
            </a:r>
            <a:r>
              <a:rPr lang="ar-SA" dirty="0"/>
              <a:t> نائبا لرئيس مجلس الطبقات، الذي اجتمع عام 1789 م عشية اندلاع الثورة الفرنسية، ثم التحق بالجمعية التأسيسية </a:t>
            </a:r>
            <a:r>
              <a:rPr lang="ar-SA" dirty="0" smtClean="0"/>
              <a:t>الوطنية، </a:t>
            </a:r>
            <a:r>
              <a:rPr lang="ar-SA" dirty="0"/>
              <a:t>حيث لمع نجمه ولفتت خطبه وأحاديثه البارعة الأنظار إليه؛ وذلك بسبب ما عرف عنه من التزامه بالقيم الأخلاقية المنضبطة، كما أنه لقب بالرجل "طاهر اليد" وذلك لعدم قبوله أي رشاوي</a:t>
            </a:r>
            <a:r>
              <a:rPr lang="ar-SA" dirty="0" smtClean="0"/>
              <a:t>.</a:t>
            </a:r>
            <a:endParaRPr lang="ar-SA" dirty="0"/>
          </a:p>
        </p:txBody>
      </p:sp>
    </p:spTree>
    <p:extLst>
      <p:ext uri="{BB962C8B-B14F-4D97-AF65-F5344CB8AC3E}">
        <p14:creationId xmlns:p14="http://schemas.microsoft.com/office/powerpoint/2010/main" val="33396656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rtl="1"/>
            <a:r>
              <a:rPr lang="ar-SA" dirty="0" err="1"/>
              <a:t>روبسبير</a:t>
            </a:r>
            <a:r>
              <a:rPr lang="ar-SA" dirty="0"/>
              <a:t> </a:t>
            </a:r>
            <a:r>
              <a:rPr lang="ar-SA" dirty="0" smtClean="0"/>
              <a:t>والارهاب</a:t>
            </a:r>
            <a:endParaRPr lang="en-GB" dirty="0"/>
          </a:p>
        </p:txBody>
      </p:sp>
      <p:sp>
        <p:nvSpPr>
          <p:cNvPr id="3" name="מציין מיקום תוכן 2"/>
          <p:cNvSpPr>
            <a:spLocks noGrp="1"/>
          </p:cNvSpPr>
          <p:nvPr>
            <p:ph sz="quarter" idx="1"/>
          </p:nvPr>
        </p:nvSpPr>
        <p:spPr/>
        <p:txBody>
          <a:bodyPr>
            <a:normAutofit fontScale="92500" lnSpcReduction="10000"/>
          </a:bodyPr>
          <a:lstStyle/>
          <a:p>
            <a:pPr algn="r" rtl="1"/>
            <a:r>
              <a:rPr lang="ar-SA" dirty="0"/>
              <a:t>في عام 1790 انتخب رئيسا لنادي </a:t>
            </a:r>
            <a:r>
              <a:rPr lang="ar-SA" dirty="0" err="1"/>
              <a:t>اليعاقبة</a:t>
            </a:r>
            <a:r>
              <a:rPr lang="ar-SA" dirty="0"/>
              <a:t>، وازدادت شعبيته كعدو للملكية ونصير للإصلاحات </a:t>
            </a:r>
            <a:r>
              <a:rPr lang="ar-SA" dirty="0" smtClean="0"/>
              <a:t>الديمقراطية. </a:t>
            </a:r>
            <a:r>
              <a:rPr lang="ar-SA" dirty="0"/>
              <a:t>عمل في لجنة الامن العام ومن خلالها تمكن من تصفية الكثير من زملائه مثل </a:t>
            </a:r>
            <a:r>
              <a:rPr lang="ar-SA" dirty="0" err="1"/>
              <a:t>دانتون</a:t>
            </a:r>
            <a:r>
              <a:rPr lang="ar-SA" dirty="0"/>
              <a:t> باتباعه </a:t>
            </a:r>
            <a:r>
              <a:rPr lang="ar-SA" dirty="0" smtClean="0"/>
              <a:t>الارهاب, </a:t>
            </a:r>
            <a:r>
              <a:rPr lang="ar-SA" dirty="0"/>
              <a:t>وهكذا انفرد بالسلطة وفي عهده اعدم الالاف في المقصلة آمن بان الغاية تبرر الوسيلة وانه يمكن المس بالحريات الاساسية للفرد بهدف انجاح الثورة والقضاء على المعارضة الداخلية والتفرغ </a:t>
            </a:r>
            <a:r>
              <a:rPr lang="ar-SA" dirty="0" err="1"/>
              <a:t>لاعداء</a:t>
            </a:r>
            <a:r>
              <a:rPr lang="ar-SA" dirty="0"/>
              <a:t> الخارج واشتهرت فرنسا في عهده بحمامات من الدم وقد وصلت شعبية </a:t>
            </a:r>
            <a:r>
              <a:rPr lang="ar-SA" dirty="0" err="1"/>
              <a:t>روبسبير</a:t>
            </a:r>
            <a:r>
              <a:rPr lang="ar-SA" dirty="0"/>
              <a:t> الى القمة حيث انتخب رئيسا للجمهورية الاولى في </a:t>
            </a:r>
            <a:r>
              <a:rPr lang="ar-SA" dirty="0" smtClean="0"/>
              <a:t>فرنسا، </a:t>
            </a:r>
            <a:r>
              <a:rPr lang="ar-SA" dirty="0"/>
              <a:t>في فترته تعاظمت الازمة الاقتصادية </a:t>
            </a:r>
            <a:r>
              <a:rPr lang="ar-SA" dirty="0" smtClean="0"/>
              <a:t>والارهاب.</a:t>
            </a:r>
          </a:p>
          <a:p>
            <a:pPr algn="r" rtl="1"/>
            <a:r>
              <a:rPr lang="ar-SA" dirty="0" smtClean="0"/>
              <a:t>وعقب </a:t>
            </a:r>
            <a:r>
              <a:rPr lang="ar-SA" dirty="0"/>
              <a:t>سقوط الملكية في فرنسا عام 1792 انتخب </a:t>
            </a:r>
            <a:r>
              <a:rPr lang="ar-SA" dirty="0" err="1"/>
              <a:t>روبسبير</a:t>
            </a:r>
            <a:r>
              <a:rPr lang="ar-SA" dirty="0"/>
              <a:t> أول مندوب لباريس للمؤتمر القومي الذي ألح فيه على مطلب إعدام الملك لويس السادس عشر وعائلته وهو ما تحقق عام 1793. وسرعان ما انتخب </a:t>
            </a:r>
            <a:r>
              <a:rPr lang="ar-SA" dirty="0" err="1"/>
              <a:t>روبسبير</a:t>
            </a:r>
            <a:r>
              <a:rPr lang="ar-SA" dirty="0"/>
              <a:t> عضوا في الهيئة التنفيذية العليا ولجنة السلامة العامة.</a:t>
            </a:r>
          </a:p>
          <a:p>
            <a:pPr algn="r" rtl="1"/>
            <a:endParaRPr lang="en-GB" dirty="0"/>
          </a:p>
        </p:txBody>
      </p:sp>
    </p:spTree>
    <p:extLst>
      <p:ext uri="{BB962C8B-B14F-4D97-AF65-F5344CB8AC3E}">
        <p14:creationId xmlns:p14="http://schemas.microsoft.com/office/powerpoint/2010/main" val="23034989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23528" y="620688"/>
            <a:ext cx="8534400" cy="758952"/>
          </a:xfrm>
        </p:spPr>
        <p:txBody>
          <a:bodyPr>
            <a:normAutofit fontScale="90000"/>
          </a:bodyPr>
          <a:lstStyle/>
          <a:p>
            <a:r>
              <a:rPr lang="ar-SA" dirty="0"/>
              <a:t>اسباب سقوط </a:t>
            </a:r>
            <a:r>
              <a:rPr lang="ar-SA" dirty="0" err="1" smtClean="0"/>
              <a:t>روبسبير</a:t>
            </a:r>
            <a:r>
              <a:rPr lang="ar-SA" dirty="0" smtClean="0"/>
              <a:t> ص48:</a:t>
            </a:r>
            <a:r>
              <a:rPr lang="ar-SA" dirty="0"/>
              <a:t/>
            </a:r>
            <a:br>
              <a:rPr lang="ar-SA" dirty="0"/>
            </a:br>
            <a:endParaRPr lang="en-GB" dirty="0"/>
          </a:p>
        </p:txBody>
      </p:sp>
      <p:sp>
        <p:nvSpPr>
          <p:cNvPr id="3" name="מציין מיקום תוכן 2"/>
          <p:cNvSpPr>
            <a:spLocks noGrp="1"/>
          </p:cNvSpPr>
          <p:nvPr>
            <p:ph sz="quarter" idx="1"/>
          </p:nvPr>
        </p:nvSpPr>
        <p:spPr/>
        <p:txBody>
          <a:bodyPr/>
          <a:lstStyle/>
          <a:p>
            <a:pPr marL="0" indent="0" algn="r" rtl="1">
              <a:buNone/>
            </a:pPr>
            <a:r>
              <a:rPr lang="ar-SA" dirty="0" smtClean="0"/>
              <a:t>1-</a:t>
            </a:r>
            <a:r>
              <a:rPr lang="ar-SA" dirty="0"/>
              <a:t>	المبالغة في الارهاب .</a:t>
            </a:r>
          </a:p>
          <a:p>
            <a:pPr marL="0" indent="0" algn="r" rtl="1">
              <a:buNone/>
            </a:pPr>
            <a:r>
              <a:rPr lang="ar-SA" dirty="0"/>
              <a:t>2-	اتهم </a:t>
            </a:r>
            <a:r>
              <a:rPr lang="ar-SA" dirty="0" smtClean="0"/>
              <a:t>بالدكتاتورية</a:t>
            </a:r>
            <a:r>
              <a:rPr lang="ar-SA" dirty="0"/>
              <a:t>.</a:t>
            </a:r>
          </a:p>
          <a:p>
            <a:pPr marL="0" indent="0" algn="r" rtl="1">
              <a:buNone/>
            </a:pPr>
            <a:r>
              <a:rPr lang="ar-SA" dirty="0"/>
              <a:t>3-	تعاظم الازمة الاقتصادية.</a:t>
            </a:r>
          </a:p>
          <a:p>
            <a:pPr marL="0" indent="0" algn="r" rtl="1">
              <a:buNone/>
            </a:pPr>
            <a:endParaRPr lang="en-GB" dirty="0"/>
          </a:p>
        </p:txBody>
      </p:sp>
    </p:spTree>
    <p:extLst>
      <p:ext uri="{BB962C8B-B14F-4D97-AF65-F5344CB8AC3E}">
        <p14:creationId xmlns:p14="http://schemas.microsoft.com/office/powerpoint/2010/main" val="314711328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rtl="1"/>
            <a:r>
              <a:rPr lang="ar-SA" dirty="0" smtClean="0"/>
              <a:t>صفحه 50 بالكتاب, الملاحق ! </a:t>
            </a:r>
            <a:endParaRPr lang="en-GB" dirty="0"/>
          </a:p>
        </p:txBody>
      </p:sp>
      <p:sp>
        <p:nvSpPr>
          <p:cNvPr id="3" name="מציין מיקום תוכן 2"/>
          <p:cNvSpPr>
            <a:spLocks noGrp="1"/>
          </p:cNvSpPr>
          <p:nvPr>
            <p:ph sz="quarter" idx="1"/>
          </p:nvPr>
        </p:nvSpPr>
        <p:spPr/>
        <p:txBody>
          <a:bodyPr/>
          <a:lstStyle/>
          <a:p>
            <a:pPr algn="r" rtl="1"/>
            <a:r>
              <a:rPr lang="ar-SA" dirty="0" smtClean="0"/>
              <a:t>قم كمحامي بتصنيف البنود حسب المبادئ الملائمة:</a:t>
            </a:r>
          </a:p>
          <a:p>
            <a:pPr algn="r" rtl="1"/>
            <a:endParaRPr lang="ar-SA" dirty="0"/>
          </a:p>
        </p:txBody>
      </p:sp>
      <p:graphicFrame>
        <p:nvGraphicFramePr>
          <p:cNvPr id="4" name="טבלה 3"/>
          <p:cNvGraphicFramePr>
            <a:graphicFrameLocks noGrp="1"/>
          </p:cNvGraphicFramePr>
          <p:nvPr>
            <p:extLst>
              <p:ext uri="{D42A27DB-BD31-4B8C-83A1-F6EECF244321}">
                <p14:modId xmlns:p14="http://schemas.microsoft.com/office/powerpoint/2010/main" val="1911739657"/>
              </p:ext>
            </p:extLst>
          </p:nvPr>
        </p:nvGraphicFramePr>
        <p:xfrm>
          <a:off x="1331640" y="2276870"/>
          <a:ext cx="6984776" cy="2743200"/>
        </p:xfrm>
        <a:graphic>
          <a:graphicData uri="http://schemas.openxmlformats.org/drawingml/2006/table">
            <a:tbl>
              <a:tblPr firstRow="1" bandRow="1">
                <a:tableStyleId>{5C22544A-7EE6-4342-B048-85BDC9FD1C3A}</a:tableStyleId>
              </a:tblPr>
              <a:tblGrid>
                <a:gridCol w="1746194"/>
                <a:gridCol w="1746194"/>
                <a:gridCol w="1746194"/>
                <a:gridCol w="1746194"/>
              </a:tblGrid>
              <a:tr h="430847">
                <a:tc>
                  <a:txBody>
                    <a:bodyPr/>
                    <a:lstStyle/>
                    <a:p>
                      <a:pPr algn="ctr" rtl="1"/>
                      <a:r>
                        <a:rPr lang="ar-SA" sz="2400" dirty="0" smtClean="0"/>
                        <a:t>سلطه</a:t>
                      </a:r>
                      <a:endParaRPr lang="en-GB" sz="2400" dirty="0"/>
                    </a:p>
                  </a:txBody>
                  <a:tcPr/>
                </a:tc>
                <a:tc>
                  <a:txBody>
                    <a:bodyPr/>
                    <a:lstStyle/>
                    <a:p>
                      <a:pPr algn="ctr" rtl="1"/>
                      <a:r>
                        <a:rPr lang="ar-SA" sz="2400" dirty="0" smtClean="0"/>
                        <a:t>حقوق </a:t>
                      </a:r>
                      <a:endParaRPr lang="en-GB" sz="2400" dirty="0"/>
                    </a:p>
                  </a:txBody>
                  <a:tcPr/>
                </a:tc>
                <a:tc>
                  <a:txBody>
                    <a:bodyPr/>
                    <a:lstStyle/>
                    <a:p>
                      <a:pPr algn="ctr" rtl="1"/>
                      <a:r>
                        <a:rPr lang="ar-SA" sz="2400" dirty="0" smtClean="0"/>
                        <a:t>مساواه</a:t>
                      </a:r>
                      <a:endParaRPr lang="en-GB" sz="2400" dirty="0"/>
                    </a:p>
                  </a:txBody>
                  <a:tcPr/>
                </a:tc>
                <a:tc>
                  <a:txBody>
                    <a:bodyPr/>
                    <a:lstStyle/>
                    <a:p>
                      <a:pPr algn="ctr" rtl="1"/>
                      <a:r>
                        <a:rPr lang="ar-SA" sz="2400" dirty="0" smtClean="0"/>
                        <a:t>حريه</a:t>
                      </a:r>
                      <a:endParaRPr lang="en-GB" sz="2400" dirty="0"/>
                    </a:p>
                  </a:txBody>
                  <a:tcPr/>
                </a:tc>
              </a:tr>
              <a:tr h="430847">
                <a:tc>
                  <a:txBody>
                    <a:bodyPr/>
                    <a:lstStyle/>
                    <a:p>
                      <a:pPr algn="ctr" rtl="1"/>
                      <a:endParaRPr lang="en-GB" sz="2400" dirty="0"/>
                    </a:p>
                  </a:txBody>
                  <a:tcPr/>
                </a:tc>
                <a:tc>
                  <a:txBody>
                    <a:bodyPr/>
                    <a:lstStyle/>
                    <a:p>
                      <a:pPr algn="ctr" rtl="1"/>
                      <a:endParaRPr lang="en-GB" sz="2400"/>
                    </a:p>
                  </a:txBody>
                  <a:tcPr/>
                </a:tc>
                <a:tc>
                  <a:txBody>
                    <a:bodyPr/>
                    <a:lstStyle/>
                    <a:p>
                      <a:pPr algn="ctr" rtl="1"/>
                      <a:endParaRPr lang="en-GB" sz="2400"/>
                    </a:p>
                  </a:txBody>
                  <a:tcPr/>
                </a:tc>
                <a:tc>
                  <a:txBody>
                    <a:bodyPr/>
                    <a:lstStyle/>
                    <a:p>
                      <a:pPr algn="ctr" rtl="1"/>
                      <a:endParaRPr lang="en-GB" sz="2400"/>
                    </a:p>
                  </a:txBody>
                  <a:tcPr/>
                </a:tc>
              </a:tr>
              <a:tr h="430847">
                <a:tc>
                  <a:txBody>
                    <a:bodyPr/>
                    <a:lstStyle/>
                    <a:p>
                      <a:pPr algn="ctr" rtl="1"/>
                      <a:endParaRPr lang="en-GB" sz="2400"/>
                    </a:p>
                  </a:txBody>
                  <a:tcPr/>
                </a:tc>
                <a:tc>
                  <a:txBody>
                    <a:bodyPr/>
                    <a:lstStyle/>
                    <a:p>
                      <a:pPr algn="ctr" rtl="1"/>
                      <a:endParaRPr lang="en-GB" sz="2400"/>
                    </a:p>
                  </a:txBody>
                  <a:tcPr/>
                </a:tc>
                <a:tc>
                  <a:txBody>
                    <a:bodyPr/>
                    <a:lstStyle/>
                    <a:p>
                      <a:pPr algn="ctr" rtl="1"/>
                      <a:endParaRPr lang="en-GB" sz="2400"/>
                    </a:p>
                  </a:txBody>
                  <a:tcPr/>
                </a:tc>
                <a:tc>
                  <a:txBody>
                    <a:bodyPr/>
                    <a:lstStyle/>
                    <a:p>
                      <a:pPr algn="ctr" rtl="1"/>
                      <a:endParaRPr lang="en-GB" sz="2400"/>
                    </a:p>
                  </a:txBody>
                  <a:tcPr/>
                </a:tc>
              </a:tr>
              <a:tr h="430847">
                <a:tc>
                  <a:txBody>
                    <a:bodyPr/>
                    <a:lstStyle/>
                    <a:p>
                      <a:pPr algn="ctr" rtl="1"/>
                      <a:endParaRPr lang="en-GB" sz="2400"/>
                    </a:p>
                  </a:txBody>
                  <a:tcPr/>
                </a:tc>
                <a:tc>
                  <a:txBody>
                    <a:bodyPr/>
                    <a:lstStyle/>
                    <a:p>
                      <a:pPr algn="ctr" rtl="1"/>
                      <a:endParaRPr lang="en-GB" sz="2400"/>
                    </a:p>
                  </a:txBody>
                  <a:tcPr/>
                </a:tc>
                <a:tc>
                  <a:txBody>
                    <a:bodyPr/>
                    <a:lstStyle/>
                    <a:p>
                      <a:pPr algn="ctr" rtl="1"/>
                      <a:endParaRPr lang="en-GB" sz="2400"/>
                    </a:p>
                  </a:txBody>
                  <a:tcPr/>
                </a:tc>
                <a:tc>
                  <a:txBody>
                    <a:bodyPr/>
                    <a:lstStyle/>
                    <a:p>
                      <a:pPr algn="ctr" rtl="1"/>
                      <a:endParaRPr lang="en-GB" sz="2400"/>
                    </a:p>
                  </a:txBody>
                  <a:tcPr/>
                </a:tc>
              </a:tr>
              <a:tr h="430847">
                <a:tc>
                  <a:txBody>
                    <a:bodyPr/>
                    <a:lstStyle/>
                    <a:p>
                      <a:pPr algn="ctr" rtl="1"/>
                      <a:endParaRPr lang="en-GB" sz="2400"/>
                    </a:p>
                  </a:txBody>
                  <a:tcPr/>
                </a:tc>
                <a:tc>
                  <a:txBody>
                    <a:bodyPr/>
                    <a:lstStyle/>
                    <a:p>
                      <a:pPr algn="ctr" rtl="1"/>
                      <a:endParaRPr lang="en-GB" sz="2400"/>
                    </a:p>
                  </a:txBody>
                  <a:tcPr/>
                </a:tc>
                <a:tc>
                  <a:txBody>
                    <a:bodyPr/>
                    <a:lstStyle/>
                    <a:p>
                      <a:pPr algn="ctr" rtl="1"/>
                      <a:endParaRPr lang="en-GB" sz="2400"/>
                    </a:p>
                  </a:txBody>
                  <a:tcPr/>
                </a:tc>
                <a:tc>
                  <a:txBody>
                    <a:bodyPr/>
                    <a:lstStyle/>
                    <a:p>
                      <a:pPr algn="ctr" rtl="1"/>
                      <a:endParaRPr lang="en-GB" sz="2400"/>
                    </a:p>
                  </a:txBody>
                  <a:tcPr/>
                </a:tc>
              </a:tr>
              <a:tr h="430847">
                <a:tc>
                  <a:txBody>
                    <a:bodyPr/>
                    <a:lstStyle/>
                    <a:p>
                      <a:pPr algn="ctr" rtl="1"/>
                      <a:endParaRPr lang="en-GB" sz="2400"/>
                    </a:p>
                  </a:txBody>
                  <a:tcPr/>
                </a:tc>
                <a:tc>
                  <a:txBody>
                    <a:bodyPr/>
                    <a:lstStyle/>
                    <a:p>
                      <a:pPr algn="ctr" rtl="1"/>
                      <a:endParaRPr lang="en-GB" sz="2400"/>
                    </a:p>
                  </a:txBody>
                  <a:tcPr/>
                </a:tc>
                <a:tc>
                  <a:txBody>
                    <a:bodyPr/>
                    <a:lstStyle/>
                    <a:p>
                      <a:pPr algn="ctr" rtl="1"/>
                      <a:endParaRPr lang="en-GB" sz="2400"/>
                    </a:p>
                  </a:txBody>
                  <a:tcPr/>
                </a:tc>
                <a:tc>
                  <a:txBody>
                    <a:bodyPr/>
                    <a:lstStyle/>
                    <a:p>
                      <a:pPr algn="ctr" rtl="1"/>
                      <a:endParaRPr lang="en-GB" sz="2400" dirty="0"/>
                    </a:p>
                  </a:txBody>
                  <a:tcPr/>
                </a:tc>
              </a:tr>
            </a:tbl>
          </a:graphicData>
        </a:graphic>
      </p:graphicFrame>
    </p:spTree>
    <p:extLst>
      <p:ext uri="{BB962C8B-B14F-4D97-AF65-F5344CB8AC3E}">
        <p14:creationId xmlns:p14="http://schemas.microsoft.com/office/powerpoint/2010/main" val="95770759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23528" y="332656"/>
            <a:ext cx="8534400" cy="758952"/>
          </a:xfrm>
        </p:spPr>
        <p:txBody>
          <a:bodyPr>
            <a:normAutofit fontScale="90000"/>
          </a:bodyPr>
          <a:lstStyle/>
          <a:p>
            <a:pPr rtl="1"/>
            <a:r>
              <a:rPr lang="ar-SA" dirty="0"/>
              <a:t>نتائج </a:t>
            </a:r>
            <a:r>
              <a:rPr lang="ar-SA" dirty="0" smtClean="0"/>
              <a:t>الثورة</a:t>
            </a:r>
            <a:r>
              <a:rPr lang="en-US" dirty="0" smtClean="0"/>
              <a:t/>
            </a:r>
            <a:br>
              <a:rPr lang="en-US" dirty="0" smtClean="0"/>
            </a:br>
            <a:r>
              <a:rPr lang="ar-SA" dirty="0" smtClean="0"/>
              <a:t>الناحية السياسية</a:t>
            </a:r>
            <a:endParaRPr lang="en-GB" dirty="0"/>
          </a:p>
        </p:txBody>
      </p:sp>
      <p:sp>
        <p:nvSpPr>
          <p:cNvPr id="3" name="מציין מיקום תוכן 2"/>
          <p:cNvSpPr>
            <a:spLocks noGrp="1"/>
          </p:cNvSpPr>
          <p:nvPr>
            <p:ph sz="quarter" idx="1"/>
          </p:nvPr>
        </p:nvSpPr>
        <p:spPr/>
        <p:txBody>
          <a:bodyPr>
            <a:normAutofit/>
          </a:bodyPr>
          <a:lstStyle/>
          <a:p>
            <a:pPr algn="r" rtl="1"/>
            <a:r>
              <a:rPr lang="ar-SA" b="1" dirty="0" smtClean="0"/>
              <a:t>الثورة </a:t>
            </a:r>
            <a:r>
              <a:rPr lang="ar-SA" b="1" dirty="0"/>
              <a:t>الفرنسية قضت على الحكم الملكي المطلق وفي البداية تحول الحكم الى حكم ملكي دستوري وقُيد الملك بالدستور وبعد اكتشاف خيانة الملك اعدم الملك وتحول الحكم الى حكم جمهوري واعلن عن دستور 1793. </a:t>
            </a:r>
            <a:endParaRPr lang="ar-SA" b="1" dirty="0" smtClean="0"/>
          </a:p>
          <a:p>
            <a:pPr algn="r" rtl="1"/>
            <a:r>
              <a:rPr lang="ar-SA" dirty="0" smtClean="0"/>
              <a:t>اثرت </a:t>
            </a:r>
            <a:r>
              <a:rPr lang="ar-SA" dirty="0"/>
              <a:t>الثورة الفرنسية على نمو الوعي القومي في اوروبا والذي كان احد الاسباب الرئيسية للتغييرات السياسية في اوروبا خلال القرن التاسع عشر، </a:t>
            </a:r>
            <a:r>
              <a:rPr lang="ar-SA" dirty="0" err="1" smtClean="0"/>
              <a:t>وباعقاب</a:t>
            </a:r>
            <a:r>
              <a:rPr lang="ar-SA" dirty="0" smtClean="0"/>
              <a:t> </a:t>
            </a:r>
            <a:r>
              <a:rPr lang="ar-SA" dirty="0"/>
              <a:t>هذه التغييرات السياسية تغيرت خريطة اوروبا السياسية فتوحدت المانيا وكذلك بريطانيا واستقلت بعض دول البلقان.</a:t>
            </a:r>
            <a:endParaRPr lang="en-GB" dirty="0"/>
          </a:p>
        </p:txBody>
      </p:sp>
    </p:spTree>
    <p:extLst>
      <p:ext uri="{BB962C8B-B14F-4D97-AF65-F5344CB8AC3E}">
        <p14:creationId xmlns:p14="http://schemas.microsoft.com/office/powerpoint/2010/main" val="139516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SA" dirty="0" smtClean="0"/>
              <a:t>الاسباب والعوامل ص 10</a:t>
            </a:r>
            <a:endParaRPr lang="en-GB" dirty="0"/>
          </a:p>
        </p:txBody>
      </p:sp>
      <p:sp>
        <p:nvSpPr>
          <p:cNvPr id="3" name="מציין מיקום תוכן 2"/>
          <p:cNvSpPr>
            <a:spLocks noGrp="1"/>
          </p:cNvSpPr>
          <p:nvPr>
            <p:ph sz="quarter" idx="1"/>
          </p:nvPr>
        </p:nvSpPr>
        <p:spPr/>
        <p:txBody>
          <a:bodyPr/>
          <a:lstStyle/>
          <a:p>
            <a:pPr marL="514350" indent="-514350" algn="r" rtl="1">
              <a:buFont typeface="+mj-lt"/>
              <a:buAutoNum type="arabicPeriod"/>
            </a:pPr>
            <a:r>
              <a:rPr lang="ar-SA" dirty="0" smtClean="0"/>
              <a:t>تسلط </a:t>
            </a:r>
            <a:r>
              <a:rPr lang="ar-SA" dirty="0" err="1" smtClean="0"/>
              <a:t>الكنسيه</a:t>
            </a:r>
            <a:r>
              <a:rPr lang="ar-SA" dirty="0" smtClean="0"/>
              <a:t> وتدخلها في حياة الناس ودعمها للنظام الذي سبب القهر والمعاناة لطبقة الفلاحين .</a:t>
            </a:r>
          </a:p>
          <a:p>
            <a:pPr marL="514350" indent="-514350" algn="r" rtl="1">
              <a:buFont typeface="+mj-lt"/>
              <a:buAutoNum type="arabicPeriod"/>
            </a:pPr>
            <a:r>
              <a:rPr lang="ar-SA" dirty="0" smtClean="0"/>
              <a:t>مجتمع طبقي – تسيطر علية اقلية من نبلاء اصحاب الامتيازات, على حساب الاغلبية – التجار واصحاب المصنع والفلاح البسيط.</a:t>
            </a:r>
          </a:p>
          <a:p>
            <a:pPr marL="514350" indent="-514350" algn="r" rtl="1">
              <a:buFont typeface="+mj-lt"/>
              <a:buAutoNum type="arabicPeriod"/>
            </a:pPr>
            <a:r>
              <a:rPr lang="ar-SA" dirty="0" smtClean="0"/>
              <a:t>توالت بفرنسا مواسم فلاحية </a:t>
            </a:r>
            <a:r>
              <a:rPr lang="ar-SA" dirty="0" err="1" smtClean="0"/>
              <a:t>رديئه</a:t>
            </a:r>
            <a:r>
              <a:rPr lang="ar-SA" dirty="0" smtClean="0"/>
              <a:t> – انتشرت </a:t>
            </a:r>
            <a:r>
              <a:rPr lang="ar-SA" dirty="0" err="1" smtClean="0"/>
              <a:t>المجاعه</a:t>
            </a:r>
            <a:r>
              <a:rPr lang="ar-SA" dirty="0" smtClean="0"/>
              <a:t> واشتد الشقاء على الفلاحين, ولم </a:t>
            </a:r>
            <a:r>
              <a:rPr lang="ar-SA" dirty="0" err="1" smtClean="0"/>
              <a:t>يتاخر</a:t>
            </a:r>
            <a:r>
              <a:rPr lang="ar-SA" dirty="0" smtClean="0"/>
              <a:t> النبلاء في </a:t>
            </a:r>
            <a:r>
              <a:rPr lang="ar-SA" dirty="0" err="1" smtClean="0"/>
              <a:t>المطالبه</a:t>
            </a:r>
            <a:r>
              <a:rPr lang="ar-SA" dirty="0" smtClean="0"/>
              <a:t> بالواجبات </a:t>
            </a:r>
            <a:r>
              <a:rPr lang="ar-SA" dirty="0" err="1" smtClean="0"/>
              <a:t>الاقطاعيه</a:t>
            </a:r>
            <a:r>
              <a:rPr lang="ar-SA" dirty="0" smtClean="0"/>
              <a:t> مما سبب غضب الجماهير, واضطر الوزراء لفرض ضرائب جديده على النبلاء.</a:t>
            </a:r>
          </a:p>
          <a:p>
            <a:pPr marL="514350" indent="-514350" algn="r" rtl="1">
              <a:buFont typeface="+mj-lt"/>
              <a:buAutoNum type="arabicPeriod"/>
            </a:pPr>
            <a:r>
              <a:rPr lang="ar-SA" dirty="0" smtClean="0"/>
              <a:t>كان الملك في هذه </a:t>
            </a:r>
            <a:r>
              <a:rPr lang="ar-SA" dirty="0" err="1" smtClean="0"/>
              <a:t>الفتره</a:t>
            </a:r>
            <a:r>
              <a:rPr lang="ar-SA" dirty="0" smtClean="0"/>
              <a:t> يتمتع </a:t>
            </a:r>
            <a:r>
              <a:rPr lang="ar-SA" dirty="0" err="1" smtClean="0"/>
              <a:t>بالسلطه</a:t>
            </a:r>
            <a:r>
              <a:rPr lang="ar-SA" dirty="0" smtClean="0"/>
              <a:t> </a:t>
            </a:r>
            <a:r>
              <a:rPr lang="ar-SA" dirty="0" err="1" smtClean="0"/>
              <a:t>المطلقه</a:t>
            </a:r>
            <a:r>
              <a:rPr lang="ar-SA" dirty="0" smtClean="0"/>
              <a:t> ويتصرف كيف شاء بينما كانت الدولة تعاني من ازمه اقتصاديه خانقه.</a:t>
            </a:r>
          </a:p>
        </p:txBody>
      </p:sp>
    </p:spTree>
    <p:extLst>
      <p:ext uri="{BB962C8B-B14F-4D97-AF65-F5344CB8AC3E}">
        <p14:creationId xmlns:p14="http://schemas.microsoft.com/office/powerpoint/2010/main" val="384771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51520" y="332656"/>
            <a:ext cx="8534400" cy="758952"/>
          </a:xfrm>
        </p:spPr>
        <p:txBody>
          <a:bodyPr>
            <a:normAutofit/>
          </a:bodyPr>
          <a:lstStyle/>
          <a:p>
            <a:r>
              <a:rPr lang="ar-SA" dirty="0"/>
              <a:t>	الناحية </a:t>
            </a:r>
            <a:r>
              <a:rPr lang="ar-SA" dirty="0" smtClean="0"/>
              <a:t>الاجتماعية</a:t>
            </a:r>
            <a:endParaRPr lang="en-GB" dirty="0"/>
          </a:p>
        </p:txBody>
      </p:sp>
      <p:sp>
        <p:nvSpPr>
          <p:cNvPr id="3" name="מציין מיקום תוכן 2"/>
          <p:cNvSpPr>
            <a:spLocks noGrp="1"/>
          </p:cNvSpPr>
          <p:nvPr>
            <p:ph sz="quarter" idx="1"/>
          </p:nvPr>
        </p:nvSpPr>
        <p:spPr/>
        <p:txBody>
          <a:bodyPr/>
          <a:lstStyle/>
          <a:p>
            <a:pPr marL="0" indent="0" algn="r" rtl="1">
              <a:buNone/>
            </a:pPr>
            <a:endParaRPr lang="ar-SA" dirty="0"/>
          </a:p>
          <a:p>
            <a:pPr marL="0" indent="0" algn="r" rtl="1">
              <a:buNone/>
            </a:pPr>
            <a:r>
              <a:rPr lang="ar-SA" dirty="0" smtClean="0"/>
              <a:t>الثورة </a:t>
            </a:r>
            <a:r>
              <a:rPr lang="ar-SA" dirty="0"/>
              <a:t>الفرنسية الغت الامتيازات الطبقية وازالت ما تبقى من النظام الاقطاعي كذلك جاءت الثورة وقلصت التفاوت الطبقي وقلصت نفوذ رجال الدين واصبح هؤلاء موظفي دولة بعد ان كانوا عبارة عن دولة داخل دولة.</a:t>
            </a:r>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933056"/>
            <a:ext cx="3888432" cy="2787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720740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51520" y="332656"/>
            <a:ext cx="8534400" cy="758952"/>
          </a:xfrm>
        </p:spPr>
        <p:txBody>
          <a:bodyPr>
            <a:normAutofit/>
          </a:bodyPr>
          <a:lstStyle/>
          <a:p>
            <a:pPr rtl="1"/>
            <a:r>
              <a:rPr lang="ar-SA" dirty="0"/>
              <a:t>الناحية </a:t>
            </a:r>
            <a:r>
              <a:rPr lang="ar-SA" dirty="0" smtClean="0"/>
              <a:t>الاقتصادية</a:t>
            </a:r>
            <a:endParaRPr lang="en-GB" dirty="0"/>
          </a:p>
        </p:txBody>
      </p:sp>
      <p:sp>
        <p:nvSpPr>
          <p:cNvPr id="3" name="מציין מיקום תוכן 2"/>
          <p:cNvSpPr>
            <a:spLocks noGrp="1"/>
          </p:cNvSpPr>
          <p:nvPr>
            <p:ph sz="quarter" idx="1"/>
          </p:nvPr>
        </p:nvSpPr>
        <p:spPr/>
        <p:txBody>
          <a:bodyPr>
            <a:normAutofit/>
          </a:bodyPr>
          <a:lstStyle/>
          <a:p>
            <a:pPr algn="r" rtl="1"/>
            <a:r>
              <a:rPr lang="ar-SA" dirty="0" smtClean="0"/>
              <a:t>الثورة </a:t>
            </a:r>
            <a:r>
              <a:rPr lang="ar-SA" dirty="0"/>
              <a:t>الفرنسية هي ثورة برجوازية فالطبقة البرجوازية هي التي استفادت من الثورة وهي التي قطفت الثمرة ذلك لان وثيقة حقوق الانسان التي كانت من اعداد البرجوازيين، حق التملك، الحرية </a:t>
            </a:r>
            <a:r>
              <a:rPr lang="ar-SA" dirty="0" smtClean="0"/>
              <a:t>الاقتصادية, يجب </a:t>
            </a:r>
            <a:r>
              <a:rPr lang="ar-SA" dirty="0"/>
              <a:t>ان نذكر ان الفلاحين والعمال استفادوا ايضا من الثورة الفرنسية </a:t>
            </a:r>
            <a:r>
              <a:rPr lang="ar-SA" dirty="0" smtClean="0"/>
              <a:t>فقد </a:t>
            </a:r>
            <a:r>
              <a:rPr lang="ar-SA" dirty="0"/>
              <a:t>تحسنت اوضاعهم الاجتماعية والاقتصادية بالمقارنة مع الوضع في ظل النظام القديم ويكفي الغاء امتيازات الطبقة الاولى والثانية ومصادرة املاك الكنيسة واملاك النبلاء ، والتخفيف من الضرائب المفروضة على العمال والفلاحين.</a:t>
            </a:r>
          </a:p>
          <a:p>
            <a:pPr algn="r" rtl="1"/>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509789"/>
            <a:ext cx="3240360" cy="2183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479530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rtl="1"/>
            <a:r>
              <a:rPr lang="ar-SA" dirty="0"/>
              <a:t>الناحية الثقافية</a:t>
            </a:r>
            <a:endParaRPr lang="en-GB" dirty="0"/>
          </a:p>
        </p:txBody>
      </p:sp>
      <p:sp>
        <p:nvSpPr>
          <p:cNvPr id="3" name="מציין מיקום תוכן 2"/>
          <p:cNvSpPr>
            <a:spLocks noGrp="1"/>
          </p:cNvSpPr>
          <p:nvPr>
            <p:ph sz="quarter" idx="1"/>
          </p:nvPr>
        </p:nvSpPr>
        <p:spPr/>
        <p:txBody>
          <a:bodyPr/>
          <a:lstStyle/>
          <a:p>
            <a:pPr algn="r" rtl="1"/>
            <a:r>
              <a:rPr lang="ar-SA" dirty="0" smtClean="0"/>
              <a:t>ان حركة الثقافة والتنوير </a:t>
            </a:r>
            <a:r>
              <a:rPr lang="ar-SA" dirty="0"/>
              <a:t>هي احد الاسباب لنشوب الثورة الفرنسية وظهر في فرنسا قبل الثورة ادباء وفلاسفة لهم دور كبير في تنبيه او توجيه الشعب الفرنسي للتحرك للحصول على حقوقه نذكر من هؤلاء </a:t>
            </a:r>
            <a:r>
              <a:rPr lang="ar-SA" dirty="0" err="1"/>
              <a:t>مونتسكييه</a:t>
            </a:r>
            <a:r>
              <a:rPr lang="ar-SA" dirty="0"/>
              <a:t> وروسو وفولتير وغيرهم. ازداد الاهتمام بالثقافة والتعليم بعد الثورة الفرنسية واصبح التعليم الابتدائي اجباري ومجاني وتأسست الجامعات وبدأ الاهتمام باللغات والتاريخ ودار الكتب والمتاحف وهكذا تطورت الحركة العقلية التي بدأت قبل الثورة.</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79" y="4397517"/>
            <a:ext cx="3743539" cy="2459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884323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rtl="1"/>
            <a:r>
              <a:rPr lang="ar-SA" dirty="0"/>
              <a:t>الناحية الادارية</a:t>
            </a:r>
            <a:endParaRPr lang="en-GB" dirty="0"/>
          </a:p>
        </p:txBody>
      </p:sp>
      <p:sp>
        <p:nvSpPr>
          <p:cNvPr id="3" name="מציין מיקום תוכן 2"/>
          <p:cNvSpPr>
            <a:spLocks noGrp="1"/>
          </p:cNvSpPr>
          <p:nvPr>
            <p:ph sz="quarter" idx="1"/>
          </p:nvPr>
        </p:nvSpPr>
        <p:spPr/>
        <p:txBody>
          <a:bodyPr/>
          <a:lstStyle/>
          <a:p>
            <a:pPr algn="r" rtl="1"/>
            <a:r>
              <a:rPr lang="ar-SA" dirty="0" smtClean="0"/>
              <a:t>نظمت </a:t>
            </a:r>
            <a:r>
              <a:rPr lang="ar-SA" dirty="0"/>
              <a:t>فرنسا من ناحية ادارية في بداية الثورة </a:t>
            </a:r>
            <a:r>
              <a:rPr lang="ar-SA" dirty="0" smtClean="0"/>
              <a:t>فقسمت </a:t>
            </a:r>
            <a:r>
              <a:rPr lang="ar-SA" dirty="0"/>
              <a:t>الى 83 وحدة ادارية وبهذا ضعف الحكم المركزي اثناء فترة حكم </a:t>
            </a:r>
            <a:r>
              <a:rPr lang="ar-SA" dirty="0" err="1" smtClean="0"/>
              <a:t>الجيروند</a:t>
            </a:r>
            <a:r>
              <a:rPr lang="ar-SA" dirty="0" smtClean="0"/>
              <a:t>, واصبح </a:t>
            </a:r>
            <a:r>
              <a:rPr lang="ar-SA" dirty="0"/>
              <a:t>الحكم حكم مركزي </a:t>
            </a:r>
            <a:r>
              <a:rPr lang="ar-SA" dirty="0" smtClean="0"/>
              <a:t>قوي، </a:t>
            </a:r>
            <a:r>
              <a:rPr lang="ar-SA" dirty="0"/>
              <a:t>وحكم </a:t>
            </a:r>
            <a:r>
              <a:rPr lang="ar-SA" dirty="0" err="1"/>
              <a:t>روبسبير</a:t>
            </a:r>
            <a:r>
              <a:rPr lang="ar-SA" dirty="0"/>
              <a:t> بصورة دكتاتورية بالرغم من اعلان الجمهورية وقد امن بان الغاية تبرر الوسيلة ( الغاية انجاح الثورة والوسيلة هي الدكتاتورية والارهاب).</a:t>
            </a:r>
            <a:endParaRPr lang="en-GB"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110216"/>
            <a:ext cx="3528392" cy="224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38018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rtl="1"/>
            <a:r>
              <a:rPr lang="ar-SA" dirty="0" smtClean="0"/>
              <a:t>طريق نابليون الى السلطة ص60</a:t>
            </a:r>
            <a:endParaRPr lang="en-GB" dirty="0"/>
          </a:p>
        </p:txBody>
      </p:sp>
      <p:graphicFrame>
        <p:nvGraphicFramePr>
          <p:cNvPr id="4" name="מציין מיקום תוכן 3"/>
          <p:cNvGraphicFramePr>
            <a:graphicFrameLocks noGrp="1"/>
          </p:cNvGraphicFramePr>
          <p:nvPr>
            <p:ph sz="quarter" idx="1"/>
            <p:extLst>
              <p:ext uri="{D42A27DB-BD31-4B8C-83A1-F6EECF244321}">
                <p14:modId xmlns:p14="http://schemas.microsoft.com/office/powerpoint/2010/main" val="2783595487"/>
              </p:ext>
            </p:extLst>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277431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rtl="1"/>
            <a:r>
              <a:rPr lang="ar-SA" dirty="0" smtClean="0"/>
              <a:t>الحملة على مصر ص46</a:t>
            </a:r>
            <a:endParaRPr lang="en-GB" dirty="0"/>
          </a:p>
        </p:txBody>
      </p:sp>
      <p:graphicFrame>
        <p:nvGraphicFramePr>
          <p:cNvPr id="4" name="מציין מיקום תוכן 3"/>
          <p:cNvGraphicFramePr>
            <a:graphicFrameLocks noGrp="1"/>
          </p:cNvGraphicFramePr>
          <p:nvPr>
            <p:ph sz="quarter" idx="1"/>
            <p:extLst>
              <p:ext uri="{D42A27DB-BD31-4B8C-83A1-F6EECF244321}">
                <p14:modId xmlns:p14="http://schemas.microsoft.com/office/powerpoint/2010/main" val="3654540048"/>
              </p:ext>
            </p:extLst>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7745227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SA" dirty="0" smtClean="0"/>
              <a:t>شاهد وأجب,,!</a:t>
            </a:r>
            <a:endParaRPr lang="en-GB" dirty="0"/>
          </a:p>
        </p:txBody>
      </p:sp>
      <p:sp>
        <p:nvSpPr>
          <p:cNvPr id="3" name="מציין מיקום תוכן 2"/>
          <p:cNvSpPr>
            <a:spLocks noGrp="1"/>
          </p:cNvSpPr>
          <p:nvPr>
            <p:ph sz="quarter" idx="1"/>
          </p:nvPr>
        </p:nvSpPr>
        <p:spPr/>
        <p:txBody>
          <a:bodyPr/>
          <a:lstStyle/>
          <a:p>
            <a:pPr algn="r" rtl="1"/>
            <a:r>
              <a:rPr lang="ar-SA" dirty="0" smtClean="0">
                <a:hlinkClick r:id="rId2" action="ppaction://hlinkfile"/>
              </a:rPr>
              <a:t>مقطع عن نابليون بونابرت</a:t>
            </a:r>
            <a:endParaRPr lang="ar-SA" dirty="0" smtClean="0"/>
          </a:p>
          <a:p>
            <a:pPr algn="r" rtl="1"/>
            <a:endParaRPr lang="ar-SA" dirty="0"/>
          </a:p>
          <a:p>
            <a:pPr algn="r" rtl="1"/>
            <a:endParaRPr lang="ar-SA" smtClean="0"/>
          </a:p>
          <a:p>
            <a:pPr algn="r" rtl="1"/>
            <a:endParaRPr lang="ar-SA" dirty="0" smtClean="0"/>
          </a:p>
          <a:p>
            <a:pPr algn="r" rtl="1"/>
            <a:endParaRPr lang="ar-SA" dirty="0"/>
          </a:p>
          <a:p>
            <a:pPr algn="r" rtl="1"/>
            <a:endParaRPr lang="en-GB" dirty="0"/>
          </a:p>
        </p:txBody>
      </p:sp>
    </p:spTree>
    <p:extLst>
      <p:ext uri="{BB962C8B-B14F-4D97-AF65-F5344CB8AC3E}">
        <p14:creationId xmlns:p14="http://schemas.microsoft.com/office/powerpoint/2010/main" val="90553392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rtl="1"/>
            <a:r>
              <a:rPr lang="ar-SA" dirty="0" smtClean="0"/>
              <a:t>اسئلة ص 64</a:t>
            </a:r>
            <a:endParaRPr lang="en-GB" dirty="0"/>
          </a:p>
        </p:txBody>
      </p:sp>
      <p:sp>
        <p:nvSpPr>
          <p:cNvPr id="3" name="מציין מיקום תוכן 2"/>
          <p:cNvSpPr>
            <a:spLocks noGrp="1"/>
          </p:cNvSpPr>
          <p:nvPr>
            <p:ph sz="quarter" idx="1"/>
          </p:nvPr>
        </p:nvSpPr>
        <p:spPr/>
        <p:txBody>
          <a:bodyPr>
            <a:normAutofit fontScale="92500" lnSpcReduction="10000"/>
          </a:bodyPr>
          <a:lstStyle/>
          <a:p>
            <a:pPr algn="r" rtl="1"/>
            <a:r>
              <a:rPr lang="ar-SA" b="1" u="sng" dirty="0" smtClean="0"/>
              <a:t>لماذا خرج نابليون الى مصر؟ </a:t>
            </a:r>
          </a:p>
          <a:p>
            <a:pPr marL="0" indent="0" algn="r" rtl="1">
              <a:buNone/>
            </a:pPr>
            <a:r>
              <a:rPr lang="ar-SA" dirty="0"/>
              <a:t>1- قطع العلاقة </a:t>
            </a:r>
            <a:r>
              <a:rPr lang="ar-SA" dirty="0" smtClean="0"/>
              <a:t>التجارية بين </a:t>
            </a:r>
            <a:r>
              <a:rPr lang="ar-SA" dirty="0"/>
              <a:t>انجلترا </a:t>
            </a:r>
            <a:r>
              <a:rPr lang="ar-SA" dirty="0" smtClean="0"/>
              <a:t>والهند </a:t>
            </a:r>
            <a:r>
              <a:rPr lang="he-IL" dirty="0" smtClean="0"/>
              <a:t>(</a:t>
            </a:r>
            <a:r>
              <a:rPr lang="ar-SA" dirty="0" smtClean="0"/>
              <a:t>قناة السويس)</a:t>
            </a:r>
          </a:p>
          <a:p>
            <a:pPr marL="0" indent="0" algn="r" rtl="1">
              <a:buNone/>
            </a:pPr>
            <a:r>
              <a:rPr lang="ar-SA" dirty="0" smtClean="0"/>
              <a:t>2- </a:t>
            </a:r>
            <a:r>
              <a:rPr lang="ar-SA" dirty="0"/>
              <a:t>هدف إلى تحويل فرنسا إلى دولة استعمارية تنافس انجلترا ويكون هو إمبراطورا على هذه الإمبراطورية.</a:t>
            </a:r>
          </a:p>
          <a:p>
            <a:pPr marL="0" indent="0" algn="r" rtl="1">
              <a:buNone/>
            </a:pPr>
            <a:r>
              <a:rPr lang="ar-SA" dirty="0"/>
              <a:t>3- هدف إلى تحويل البحر الأبيض المتوسط إلى بحر فرنسي.</a:t>
            </a:r>
          </a:p>
          <a:p>
            <a:pPr marL="0" indent="0" algn="r" rtl="1">
              <a:buNone/>
            </a:pPr>
            <a:r>
              <a:rPr lang="ar-SA" dirty="0"/>
              <a:t>4- هدف إلى أن يصبح إمبراطور عظيم.</a:t>
            </a:r>
          </a:p>
          <a:p>
            <a:pPr marL="0" indent="0" algn="r" rtl="1">
              <a:buNone/>
            </a:pPr>
            <a:r>
              <a:rPr lang="ar-SA" dirty="0"/>
              <a:t>5- اعتبرت مصر مفتاحا لشمال إفريقيا.</a:t>
            </a:r>
          </a:p>
          <a:p>
            <a:pPr marL="0" indent="0" algn="r" rtl="1">
              <a:buNone/>
            </a:pPr>
            <a:r>
              <a:rPr lang="ar-SA" dirty="0"/>
              <a:t>6- مصر دولة ضعيفة ومن الممكن السيطرة عليها</a:t>
            </a:r>
            <a:r>
              <a:rPr lang="ar-SA" dirty="0" smtClean="0"/>
              <a:t>.</a:t>
            </a:r>
          </a:p>
          <a:p>
            <a:pPr marL="0" indent="0" algn="r" rtl="1">
              <a:buNone/>
            </a:pPr>
            <a:endParaRPr lang="ar-SA" dirty="0"/>
          </a:p>
          <a:p>
            <a:pPr algn="r" rtl="1"/>
            <a:r>
              <a:rPr lang="ar-SA" b="1" u="sng" dirty="0" smtClean="0"/>
              <a:t>لماذا وافقت حكومة الادارة على خطته؟</a:t>
            </a:r>
          </a:p>
          <a:p>
            <a:pPr marL="0" indent="0" algn="r" rtl="1">
              <a:buNone/>
            </a:pPr>
            <a:r>
              <a:rPr lang="ar-SA" dirty="0" smtClean="0"/>
              <a:t>كان هدف </a:t>
            </a:r>
            <a:r>
              <a:rPr lang="ar-SA" dirty="0" err="1" smtClean="0"/>
              <a:t>حكومه</a:t>
            </a:r>
            <a:r>
              <a:rPr lang="ar-SA" dirty="0" smtClean="0"/>
              <a:t> الادارة التخلص من نابليون لعدم قدرتها على الحد من نشاطاته.</a:t>
            </a:r>
            <a:endParaRPr lang="en-GB" dirty="0"/>
          </a:p>
        </p:txBody>
      </p:sp>
    </p:spTree>
    <p:extLst>
      <p:ext uri="{BB962C8B-B14F-4D97-AF65-F5344CB8AC3E}">
        <p14:creationId xmlns:p14="http://schemas.microsoft.com/office/powerpoint/2010/main" val="63226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en-GB"/>
          </a:p>
        </p:txBody>
      </p:sp>
      <p:pic>
        <p:nvPicPr>
          <p:cNvPr id="4" name="מציין מיקום תוכן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08520" y="260648"/>
            <a:ext cx="9327060" cy="6597351"/>
          </a:xfrm>
        </p:spPr>
      </p:pic>
    </p:spTree>
    <p:extLst>
      <p:ext uri="{BB962C8B-B14F-4D97-AF65-F5344CB8AC3E}">
        <p14:creationId xmlns:p14="http://schemas.microsoft.com/office/powerpoint/2010/main" val="199537116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rtl="1"/>
            <a:r>
              <a:rPr lang="ar-SA" dirty="0" smtClean="0"/>
              <a:t>الوصول الى السلطة,,,!</a:t>
            </a:r>
            <a:endParaRPr lang="en-GB" dirty="0"/>
          </a:p>
        </p:txBody>
      </p:sp>
      <p:sp>
        <p:nvSpPr>
          <p:cNvPr id="3" name="מציין מיקום תוכן 2"/>
          <p:cNvSpPr>
            <a:spLocks noGrp="1"/>
          </p:cNvSpPr>
          <p:nvPr>
            <p:ph sz="quarter" idx="1"/>
          </p:nvPr>
        </p:nvSpPr>
        <p:spPr/>
        <p:txBody>
          <a:bodyPr/>
          <a:lstStyle/>
          <a:p>
            <a:pPr algn="r" rtl="1"/>
            <a:r>
              <a:rPr lang="ar-SA" dirty="0"/>
              <a:t>بعد رجوع نابليون إلى فرنسا قام بمؤامرة وانقلاب عسكري ضد حكومة الإدارة حيث استطاع نابليون أن يأخذ موافقة مجلس الشيوخ وبعض أعضاء </a:t>
            </a:r>
            <a:r>
              <a:rPr lang="ar-SA" dirty="0" smtClean="0"/>
              <a:t>مجلس, فتم </a:t>
            </a:r>
            <a:r>
              <a:rPr lang="ar-SA" dirty="0"/>
              <a:t>اختياره من بين ثلاثة قناصل </a:t>
            </a:r>
            <a:r>
              <a:rPr lang="ar-SA" dirty="0" smtClean="0"/>
              <a:t>وقد </a:t>
            </a:r>
            <a:r>
              <a:rPr lang="ar-SA" dirty="0"/>
              <a:t>حكم إلى جانبه قنصلان </a:t>
            </a:r>
            <a:r>
              <a:rPr lang="ar-SA" dirty="0" smtClean="0"/>
              <a:t>آخران.</a:t>
            </a:r>
          </a:p>
          <a:p>
            <a:pPr algn="r" rtl="1"/>
            <a:endParaRPr lang="ar-SA" dirty="0"/>
          </a:p>
          <a:p>
            <a:pPr algn="r" rtl="1"/>
            <a:r>
              <a:rPr lang="ar-SA" dirty="0"/>
              <a:t>تمتع نابليون بصلاحيات واسعة منها تنفيذية وتشريعية وعسكرية ونتيجة لنجاحه في المجال العسكري والسياسي زادت محبة الجماهير له فتجرأ وأعلن عن استفتاء عام لتعيينه قنصل لمدى الحياة وقد أيدته جماهير فرنسا في هذه الخطوة والتي كانت من إحدى خطواته نحو الانفراد </a:t>
            </a:r>
            <a:r>
              <a:rPr lang="ar-SA" dirty="0" smtClean="0"/>
              <a:t>بالحكم وإنشاء دستور جديد.</a:t>
            </a:r>
            <a:endParaRPr lang="ar-SA" dirty="0"/>
          </a:p>
          <a:p>
            <a:pPr algn="r" rtl="1"/>
            <a:endParaRPr lang="en-GB" dirty="0"/>
          </a:p>
        </p:txBody>
      </p:sp>
    </p:spTree>
    <p:extLst>
      <p:ext uri="{BB962C8B-B14F-4D97-AF65-F5344CB8AC3E}">
        <p14:creationId xmlns:p14="http://schemas.microsoft.com/office/powerpoint/2010/main" val="24773305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95536" y="332656"/>
            <a:ext cx="8534400" cy="758952"/>
          </a:xfrm>
        </p:spPr>
        <p:txBody>
          <a:bodyPr>
            <a:normAutofit/>
          </a:bodyPr>
          <a:lstStyle/>
          <a:p>
            <a:pPr rtl="1"/>
            <a:r>
              <a:rPr lang="ar-SA" dirty="0" smtClean="0"/>
              <a:t>نظام الحكم الملكي المطلق </a:t>
            </a:r>
            <a:endParaRPr lang="en-GB" dirty="0"/>
          </a:p>
        </p:txBody>
      </p:sp>
      <p:sp>
        <p:nvSpPr>
          <p:cNvPr id="3" name="מציין מיקום תוכן 2"/>
          <p:cNvSpPr>
            <a:spLocks noGrp="1"/>
          </p:cNvSpPr>
          <p:nvPr>
            <p:ph sz="quarter" idx="1"/>
          </p:nvPr>
        </p:nvSpPr>
        <p:spPr/>
        <p:txBody>
          <a:bodyPr/>
          <a:lstStyle/>
          <a:p>
            <a:pPr algn="r" rtl="1"/>
            <a:r>
              <a:rPr lang="ar-SA" dirty="0" smtClean="0"/>
              <a:t>تتميز بان الملك يكون على رأس </a:t>
            </a:r>
            <a:r>
              <a:rPr lang="ar-SA" dirty="0" err="1" smtClean="0"/>
              <a:t>الدوله</a:t>
            </a:r>
            <a:r>
              <a:rPr lang="ar-SA" dirty="0" smtClean="0"/>
              <a:t> ولفترات طويله, وغالبا ما يتم </a:t>
            </a:r>
            <a:r>
              <a:rPr lang="ar-SA" dirty="0" err="1" smtClean="0"/>
              <a:t>يتوريث</a:t>
            </a:r>
            <a:r>
              <a:rPr lang="ar-SA" dirty="0" smtClean="0"/>
              <a:t> الحكم لولي العهد.</a:t>
            </a:r>
          </a:p>
          <a:p>
            <a:pPr algn="r" rtl="1"/>
            <a:r>
              <a:rPr lang="ar-SA" dirty="0" smtClean="0"/>
              <a:t>الملك </a:t>
            </a:r>
            <a:r>
              <a:rPr lang="ar-SA" dirty="0"/>
              <a:t>هو صاحب جميع السلطات في الدولة هو يصدر القوانين ويفسرها ويقوم بتنفيذها وللملكية المطلقة أمثلة في التاريخ ومن أشهرها الملكية الفرنسية في عهد لويس </a:t>
            </a:r>
            <a:r>
              <a:rPr lang="ar-SA" dirty="0" smtClean="0"/>
              <a:t>السادس عشر </a:t>
            </a:r>
            <a:r>
              <a:rPr lang="ar-SA" dirty="0"/>
              <a:t>الذي أعلن (الدولة هي أنا) </a:t>
            </a:r>
            <a:r>
              <a:rPr lang="ar-SA" dirty="0" smtClean="0"/>
              <a:t>.</a:t>
            </a:r>
          </a:p>
          <a:p>
            <a:pPr algn="r" rtl="1"/>
            <a:r>
              <a:rPr lang="ar-SA" dirty="0" smtClean="0"/>
              <a:t>تكون سلطه مطلقة للملك على كل الرعايا بكل الاشكال </a:t>
            </a:r>
            <a:r>
              <a:rPr lang="ar-SA" dirty="0" err="1" smtClean="0"/>
              <a:t>الاجتماعيه</a:t>
            </a:r>
            <a:r>
              <a:rPr lang="ar-SA" dirty="0" smtClean="0"/>
              <a:t> </a:t>
            </a:r>
            <a:r>
              <a:rPr lang="ar-SA" dirty="0" err="1" smtClean="0"/>
              <a:t>والسياسيه</a:t>
            </a:r>
            <a:r>
              <a:rPr lang="ar-SA" dirty="0" smtClean="0"/>
              <a:t> </a:t>
            </a:r>
            <a:r>
              <a:rPr lang="ar-SA" dirty="0" err="1" smtClean="0"/>
              <a:t>والدينيه</a:t>
            </a:r>
            <a:r>
              <a:rPr lang="ar-SA" dirty="0" smtClean="0"/>
              <a:t> احيانا.</a:t>
            </a:r>
          </a:p>
          <a:p>
            <a:pPr algn="r" rtl="1"/>
            <a:r>
              <a:rPr lang="ar-SA" dirty="0" smtClean="0"/>
              <a:t>لا يوجد دستور او قانون رادع للحد من سلطة الملك.</a:t>
            </a:r>
          </a:p>
          <a:p>
            <a:pPr algn="r" rtl="1"/>
            <a:r>
              <a:rPr lang="ar-SA" dirty="0" smtClean="0"/>
              <a:t>حرية </a:t>
            </a:r>
            <a:r>
              <a:rPr lang="ar-SA" dirty="0"/>
              <a:t>الملك واسعة في الاستشارة فهو يستشير من شاء من أصحاب الرأي.. </a:t>
            </a:r>
            <a:endParaRPr lang="ar-SA" dirty="0" smtClean="0"/>
          </a:p>
          <a:p>
            <a:pPr algn="r" rtl="1"/>
            <a:endParaRPr lang="en-GB" dirty="0"/>
          </a:p>
        </p:txBody>
      </p:sp>
    </p:spTree>
    <p:extLst>
      <p:ext uri="{BB962C8B-B14F-4D97-AF65-F5344CB8AC3E}">
        <p14:creationId xmlns:p14="http://schemas.microsoft.com/office/powerpoint/2010/main" val="78555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rtl="1"/>
            <a:r>
              <a:rPr lang="ar-SA" dirty="0" smtClean="0"/>
              <a:t>ما هي الاسباب التي جعلت من نابليون شخصيه شعبيه؟ ص 67</a:t>
            </a:r>
            <a:endParaRPr lang="en-GB" dirty="0"/>
          </a:p>
        </p:txBody>
      </p:sp>
      <p:sp>
        <p:nvSpPr>
          <p:cNvPr id="3" name="מציין מיקום תוכן 2"/>
          <p:cNvSpPr>
            <a:spLocks noGrp="1"/>
          </p:cNvSpPr>
          <p:nvPr>
            <p:ph sz="quarter" idx="1"/>
          </p:nvPr>
        </p:nvSpPr>
        <p:spPr/>
        <p:txBody>
          <a:bodyPr>
            <a:normAutofit lnSpcReduction="10000"/>
          </a:bodyPr>
          <a:lstStyle/>
          <a:p>
            <a:pPr marL="514350" indent="-514350" algn="r" rtl="1">
              <a:buFont typeface="+mj-lt"/>
              <a:buAutoNum type="arabicPeriod"/>
            </a:pPr>
            <a:r>
              <a:rPr lang="ar-SA" dirty="0" smtClean="0"/>
              <a:t>تمتع نابليون بمواهب عسكريه عظيمه, فامتياز بطاقه هائلة على العمل وبالقدرة على اتخاذ قرارات جذريه واقناع جنوده بإطاعته.</a:t>
            </a:r>
          </a:p>
          <a:p>
            <a:pPr marL="514350" indent="-514350" algn="r" rtl="1">
              <a:buFont typeface="+mj-lt"/>
              <a:buAutoNum type="arabicPeriod"/>
            </a:pPr>
            <a:r>
              <a:rPr lang="ar-SA" dirty="0" smtClean="0"/>
              <a:t>استطاع هزيمه النمسا واحتلال البندقية.</a:t>
            </a:r>
          </a:p>
          <a:p>
            <a:pPr marL="514350" indent="-514350" algn="r" rtl="1">
              <a:buFont typeface="+mj-lt"/>
              <a:buAutoNum type="arabicPeriod"/>
            </a:pPr>
            <a:r>
              <a:rPr lang="ar-SA" dirty="0" smtClean="0"/>
              <a:t>اجبر اوروبا بالتوقف عن محاربه فرنسا وتوقيع اتفاقيات معهم.</a:t>
            </a:r>
          </a:p>
          <a:p>
            <a:pPr marL="514350" indent="-514350" algn="r" rtl="1">
              <a:buFont typeface="+mj-lt"/>
              <a:buAutoNum type="arabicPeriod"/>
            </a:pPr>
            <a:r>
              <a:rPr lang="ar-SA" dirty="0" smtClean="0"/>
              <a:t>جلب لفرنسا الامن والمجد,,,</a:t>
            </a:r>
          </a:p>
          <a:p>
            <a:pPr marL="514350" indent="-514350" algn="r" rtl="1">
              <a:buFont typeface="+mj-lt"/>
              <a:buAutoNum type="arabicPeriod"/>
            </a:pPr>
            <a:endParaRPr lang="ar-SA" dirty="0"/>
          </a:p>
          <a:p>
            <a:pPr marL="0" indent="0" algn="r" rtl="1">
              <a:buNone/>
            </a:pPr>
            <a:r>
              <a:rPr lang="ar-SA" dirty="0"/>
              <a:t>استطاع نابليون </a:t>
            </a:r>
            <a:r>
              <a:rPr lang="ar-SA" dirty="0" smtClean="0"/>
              <a:t>في </a:t>
            </a:r>
            <a:r>
              <a:rPr lang="ar-SA" dirty="0"/>
              <a:t>المرحلة الأولى جعل نفسه </a:t>
            </a:r>
            <a:r>
              <a:rPr lang="ar-SA" b="1" dirty="0"/>
              <a:t>القنصل الأول </a:t>
            </a:r>
            <a:r>
              <a:rPr lang="ar-SA" dirty="0"/>
              <a:t>على جميع القناصل وبعدها في المرحلة الثانية منح نفسه أن يكون القنصل الأول </a:t>
            </a:r>
            <a:r>
              <a:rPr lang="ar-SA" b="1" dirty="0"/>
              <a:t>لمدى الحياة</a:t>
            </a:r>
            <a:r>
              <a:rPr lang="ar-SA" dirty="0"/>
              <a:t> وفي المرحلة الثالثة ألغى حكومة القناصل وأعلن عن نفسه </a:t>
            </a:r>
            <a:r>
              <a:rPr lang="ar-SA" b="1" dirty="0"/>
              <a:t>إمبراطورا</a:t>
            </a:r>
            <a:r>
              <a:rPr lang="ar-SA" dirty="0"/>
              <a:t> </a:t>
            </a:r>
            <a:r>
              <a:rPr lang="ar-SA" dirty="0" smtClean="0"/>
              <a:t>لفرنسا </a:t>
            </a:r>
            <a:r>
              <a:rPr lang="ar-SA" u="sng" dirty="0" smtClean="0"/>
              <a:t>عبر الاستفتاء الشعبي له</a:t>
            </a:r>
            <a:r>
              <a:rPr lang="ar-SA" dirty="0" smtClean="0"/>
              <a:t>.</a:t>
            </a:r>
            <a:endParaRPr lang="en-GB" dirty="0"/>
          </a:p>
        </p:txBody>
      </p:sp>
    </p:spTree>
    <p:extLst>
      <p:ext uri="{BB962C8B-B14F-4D97-AF65-F5344CB8AC3E}">
        <p14:creationId xmlns:p14="http://schemas.microsoft.com/office/powerpoint/2010/main" val="420727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rtl="1"/>
            <a:r>
              <a:rPr lang="ar-SA" dirty="0"/>
              <a:t>مساعي نابليون لتعزيز قوة فرنسا</a:t>
            </a:r>
            <a:endParaRPr lang="en-GB" dirty="0"/>
          </a:p>
        </p:txBody>
      </p:sp>
      <p:sp>
        <p:nvSpPr>
          <p:cNvPr id="3" name="מציין מיקום תוכן 2"/>
          <p:cNvSpPr>
            <a:spLocks noGrp="1"/>
          </p:cNvSpPr>
          <p:nvPr>
            <p:ph sz="quarter" idx="1"/>
          </p:nvPr>
        </p:nvSpPr>
        <p:spPr/>
        <p:txBody>
          <a:bodyPr/>
          <a:lstStyle/>
          <a:p>
            <a:pPr algn="r" rtl="1"/>
            <a:r>
              <a:rPr lang="ar-SA" dirty="0" smtClean="0"/>
              <a:t>ورقة عمل,,, </a:t>
            </a:r>
          </a:p>
          <a:p>
            <a:pPr algn="r" rtl="1"/>
            <a:r>
              <a:rPr lang="ar-SA" dirty="0" smtClean="0"/>
              <a:t>للإجابة تمعن في صفحه 69</a:t>
            </a:r>
          </a:p>
          <a:p>
            <a:pPr algn="r" rtl="1"/>
            <a:endParaRPr lang="en-GB" dirty="0"/>
          </a:p>
        </p:txBody>
      </p:sp>
    </p:spTree>
    <p:extLst>
      <p:ext uri="{BB962C8B-B14F-4D97-AF65-F5344CB8AC3E}">
        <p14:creationId xmlns:p14="http://schemas.microsoft.com/office/powerpoint/2010/main" val="357825313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SA" dirty="0" smtClean="0"/>
              <a:t>حملة نابليون على مصر</a:t>
            </a:r>
            <a:endParaRPr lang="en-GB" dirty="0"/>
          </a:p>
        </p:txBody>
      </p:sp>
      <p:sp>
        <p:nvSpPr>
          <p:cNvPr id="3" name="מציין מיקום תוכן 2"/>
          <p:cNvSpPr>
            <a:spLocks noGrp="1"/>
          </p:cNvSpPr>
          <p:nvPr>
            <p:ph sz="quarter" idx="1"/>
          </p:nvPr>
        </p:nvSpPr>
        <p:spPr/>
        <p:txBody>
          <a:bodyPr/>
          <a:lstStyle/>
          <a:p>
            <a:pPr algn="r" rtl="1"/>
            <a:r>
              <a:rPr lang="ar-SA" dirty="0" smtClean="0">
                <a:hlinkClick r:id="rId3" action="ppaction://hlinkfile"/>
              </a:rPr>
              <a:t>فيديو </a:t>
            </a:r>
            <a:r>
              <a:rPr lang="ar-SA" dirty="0" err="1" smtClean="0">
                <a:hlinkClick r:id="rId3" action="ppaction://hlinkfile"/>
              </a:rPr>
              <a:t>الحمله</a:t>
            </a:r>
            <a:r>
              <a:rPr lang="ar-SA" dirty="0" smtClean="0">
                <a:hlinkClick r:id="rId3" action="ppaction://hlinkfile"/>
              </a:rPr>
              <a:t> 1798</a:t>
            </a:r>
            <a:endParaRPr lang="ar-SA" dirty="0" smtClean="0"/>
          </a:p>
          <a:p>
            <a:pPr algn="r" rtl="1"/>
            <a:endParaRPr lang="ar-SA" dirty="0"/>
          </a:p>
          <a:p>
            <a:pPr algn="r" rtl="1"/>
            <a:endParaRPr lang="ar-SA" dirty="0" smtClean="0"/>
          </a:p>
          <a:p>
            <a:pPr algn="r" rtl="1"/>
            <a:endParaRPr lang="en-GB" dirty="0"/>
          </a:p>
        </p:txBody>
      </p:sp>
    </p:spTree>
    <p:extLst>
      <p:ext uri="{BB962C8B-B14F-4D97-AF65-F5344CB8AC3E}">
        <p14:creationId xmlns:p14="http://schemas.microsoft.com/office/powerpoint/2010/main" val="86725264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SA" dirty="0" smtClean="0"/>
              <a:t>اسئلة صفحه 73</a:t>
            </a:r>
            <a:endParaRPr lang="en-GB" dirty="0"/>
          </a:p>
        </p:txBody>
      </p:sp>
      <p:sp>
        <p:nvSpPr>
          <p:cNvPr id="3" name="מציין מיקום תוכן 2"/>
          <p:cNvSpPr>
            <a:spLocks noGrp="1"/>
          </p:cNvSpPr>
          <p:nvPr>
            <p:ph sz="quarter" idx="1"/>
          </p:nvPr>
        </p:nvSpPr>
        <p:spPr/>
        <p:txBody>
          <a:bodyPr/>
          <a:lstStyle/>
          <a:p>
            <a:pPr marL="0" indent="0" algn="r" rtl="1">
              <a:buNone/>
            </a:pPr>
            <a:r>
              <a:rPr lang="ar-SA" b="1" dirty="0" smtClean="0"/>
              <a:t>1. وضح اهداف الحملة على مصر؟</a:t>
            </a:r>
          </a:p>
          <a:p>
            <a:pPr algn="r" rtl="1"/>
            <a:r>
              <a:rPr lang="ar-SA" dirty="0" smtClean="0"/>
              <a:t>القضاء على حكم الممالك واعادة السلطة للسلطان العثماني.</a:t>
            </a:r>
          </a:p>
          <a:p>
            <a:pPr algn="r" rtl="1"/>
            <a:r>
              <a:rPr lang="ar-SA" dirty="0" smtClean="0"/>
              <a:t>رفع الظلم عن التجار الفرنسيين, الذين تعرضوا لمعامله سيئة من قبل الممالك (حكام مصر).</a:t>
            </a:r>
          </a:p>
          <a:p>
            <a:pPr marL="0" indent="0" algn="r" rtl="1">
              <a:buNone/>
            </a:pPr>
            <a:r>
              <a:rPr lang="ar-SA" b="1" dirty="0" smtClean="0"/>
              <a:t>2. هل تعتقد بوجود اهداف خفية اخرى؟</a:t>
            </a:r>
          </a:p>
          <a:p>
            <a:pPr marL="0" indent="0" algn="r" rtl="1">
              <a:buNone/>
            </a:pPr>
            <a:r>
              <a:rPr lang="ar-SA" dirty="0"/>
              <a:t>1</a:t>
            </a:r>
            <a:r>
              <a:rPr lang="ar-SA" dirty="0" smtClean="0"/>
              <a:t>- </a:t>
            </a:r>
            <a:r>
              <a:rPr lang="ar-SA" dirty="0"/>
              <a:t>هدف إلى تحويل فرنسا إلى دولة استعمارية تنافس انجلترا ويكون هو إمبراطورا على هذه </a:t>
            </a:r>
            <a:r>
              <a:rPr lang="ar-SA" dirty="0" smtClean="0"/>
              <a:t>الإمبراطورية.</a:t>
            </a:r>
          </a:p>
          <a:p>
            <a:pPr marL="0" indent="0" algn="r" rtl="1">
              <a:buNone/>
            </a:pPr>
            <a:r>
              <a:rPr lang="ar-SA" dirty="0"/>
              <a:t>2</a:t>
            </a:r>
            <a:r>
              <a:rPr lang="ar-SA" dirty="0" smtClean="0"/>
              <a:t>- </a:t>
            </a:r>
            <a:r>
              <a:rPr lang="ar-SA" dirty="0"/>
              <a:t>هدف إلى تحويل البحر الأبيض المتوسط إلى بحر فرنسي.</a:t>
            </a:r>
          </a:p>
          <a:p>
            <a:pPr marL="0" indent="0" algn="r" rtl="1">
              <a:buNone/>
            </a:pPr>
            <a:r>
              <a:rPr lang="ar-SA" dirty="0" smtClean="0"/>
              <a:t>3- </a:t>
            </a:r>
            <a:r>
              <a:rPr lang="ar-SA" dirty="0"/>
              <a:t>هدف إلى أن يصبح إمبراطور عظيم.</a:t>
            </a:r>
          </a:p>
          <a:p>
            <a:pPr algn="r" rtl="1"/>
            <a:endParaRPr lang="en-GB" dirty="0"/>
          </a:p>
        </p:txBody>
      </p:sp>
    </p:spTree>
    <p:extLst>
      <p:ext uri="{BB962C8B-B14F-4D97-AF65-F5344CB8AC3E}">
        <p14:creationId xmlns:p14="http://schemas.microsoft.com/office/powerpoint/2010/main" val="18419656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SA" dirty="0" smtClean="0"/>
              <a:t>اسئلة ص 73</a:t>
            </a:r>
            <a:endParaRPr lang="en-GB" dirty="0"/>
          </a:p>
        </p:txBody>
      </p:sp>
      <p:sp>
        <p:nvSpPr>
          <p:cNvPr id="3" name="מציין מיקום תוכן 2"/>
          <p:cNvSpPr>
            <a:spLocks noGrp="1"/>
          </p:cNvSpPr>
          <p:nvPr>
            <p:ph sz="quarter" idx="1"/>
          </p:nvPr>
        </p:nvSpPr>
        <p:spPr/>
        <p:txBody>
          <a:bodyPr>
            <a:normAutofit fontScale="92500" lnSpcReduction="10000"/>
          </a:bodyPr>
          <a:lstStyle/>
          <a:p>
            <a:pPr marL="0" indent="0" algn="r" rtl="1">
              <a:buNone/>
            </a:pPr>
            <a:r>
              <a:rPr lang="ar-SA" b="1" dirty="0" smtClean="0"/>
              <a:t>3- سجل 3 اسباب فشل </a:t>
            </a:r>
            <a:r>
              <a:rPr lang="ar-SA" b="1" dirty="0" err="1" smtClean="0"/>
              <a:t>الحمله</a:t>
            </a:r>
            <a:r>
              <a:rPr lang="ar-SA" b="1" dirty="0" smtClean="0"/>
              <a:t> على فلسطين:</a:t>
            </a:r>
          </a:p>
          <a:p>
            <a:pPr algn="r" rtl="1"/>
            <a:r>
              <a:rPr lang="ar-SA" dirty="0" smtClean="0"/>
              <a:t>واجهه نابليون مدينه محصنه وقائد جبار هو احمد باشا (الجزار والي عكا) </a:t>
            </a:r>
            <a:r>
              <a:rPr lang="ar-SA" dirty="0" err="1" smtClean="0"/>
              <a:t>اللامر</a:t>
            </a:r>
            <a:r>
              <a:rPr lang="ar-SA" dirty="0" smtClean="0"/>
              <a:t> الذي منعه من احتلال عكا.</a:t>
            </a:r>
          </a:p>
          <a:p>
            <a:pPr algn="r" rtl="1"/>
            <a:r>
              <a:rPr lang="ar-SA" dirty="0" smtClean="0"/>
              <a:t>تقلى احمد باشا الدعم العسكري من الاسطول الانكليزي.</a:t>
            </a:r>
          </a:p>
          <a:p>
            <a:pPr algn="r" rtl="1"/>
            <a:r>
              <a:rPr lang="ar-SA" dirty="0" smtClean="0"/>
              <a:t>تم قصف مواقع جيش نابليون بالمدافع</a:t>
            </a:r>
          </a:p>
          <a:p>
            <a:pPr algn="r" rtl="1"/>
            <a:r>
              <a:rPr lang="ar-SA" dirty="0" smtClean="0"/>
              <a:t>تعرض جيش نابليون الى لمرض الطاعون.</a:t>
            </a:r>
          </a:p>
          <a:p>
            <a:pPr marL="0" indent="0" algn="r" rtl="1">
              <a:buNone/>
            </a:pPr>
            <a:r>
              <a:rPr lang="ar-SA" b="1" dirty="0" smtClean="0"/>
              <a:t>4- ما هي نتائج حملة نابليون على مصر كما ورد في الملحق؟</a:t>
            </a:r>
          </a:p>
          <a:p>
            <a:pPr algn="r" rtl="1"/>
            <a:r>
              <a:rPr lang="ar-SA" dirty="0" smtClean="0"/>
              <a:t>وضع كتاب الفه مجموعة علماء ممن رافقوا الحملة دونت فيه معلومات هامه عن مصر.</a:t>
            </a:r>
          </a:p>
          <a:p>
            <a:pPr algn="r" rtl="1"/>
            <a:r>
              <a:rPr lang="ar-SA" dirty="0" smtClean="0"/>
              <a:t>تم العثور على اثار الفرنسيون « حجر رشيد».</a:t>
            </a:r>
          </a:p>
          <a:p>
            <a:pPr algn="r" rtl="1"/>
            <a:r>
              <a:rPr lang="ar-SA" dirty="0" smtClean="0"/>
              <a:t>نهض الشعب المصري وقام </a:t>
            </a:r>
            <a:r>
              <a:rPr lang="ar-SA" dirty="0" err="1" smtClean="0"/>
              <a:t>بانقاذ</a:t>
            </a:r>
            <a:r>
              <a:rPr lang="ar-SA" dirty="0" smtClean="0"/>
              <a:t> بلاده من التبعية الاجنبية.</a:t>
            </a:r>
            <a:endParaRPr lang="en-GB" dirty="0"/>
          </a:p>
        </p:txBody>
      </p:sp>
    </p:spTree>
    <p:extLst>
      <p:ext uri="{BB962C8B-B14F-4D97-AF65-F5344CB8AC3E}">
        <p14:creationId xmlns:p14="http://schemas.microsoft.com/office/powerpoint/2010/main" val="24761680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SA" dirty="0" smtClean="0"/>
              <a:t>مادة الامتحان الفصلي</a:t>
            </a:r>
            <a:endParaRPr lang="en-GB" dirty="0"/>
          </a:p>
        </p:txBody>
      </p:sp>
      <p:sp>
        <p:nvSpPr>
          <p:cNvPr id="3" name="מציין מיקום תוכן 2"/>
          <p:cNvSpPr>
            <a:spLocks noGrp="1"/>
          </p:cNvSpPr>
          <p:nvPr>
            <p:ph sz="quarter" idx="1"/>
          </p:nvPr>
        </p:nvSpPr>
        <p:spPr/>
        <p:txBody>
          <a:bodyPr>
            <a:normAutofit lnSpcReduction="10000"/>
          </a:bodyPr>
          <a:lstStyle/>
          <a:p>
            <a:pPr algn="r" rtl="1"/>
            <a:r>
              <a:rPr lang="ar-SA" dirty="0" smtClean="0"/>
              <a:t>الكتاب من بداية الفصل الثالث (في ظل الثورة) صفحه 38 – حملة نابليون على مصر صفحه 73.</a:t>
            </a:r>
          </a:p>
          <a:p>
            <a:pPr algn="r" rtl="1"/>
            <a:r>
              <a:rPr lang="ar-SA" dirty="0" smtClean="0"/>
              <a:t>اوراق العمل + مادة الدفتر.</a:t>
            </a:r>
          </a:p>
          <a:p>
            <a:pPr algn="r" rtl="1">
              <a:buFont typeface="Wingdings" pitchFamily="2" charset="2"/>
              <a:buChar char="Ø"/>
            </a:pPr>
            <a:r>
              <a:rPr lang="ar-SA" dirty="0" err="1" smtClean="0"/>
              <a:t>الجيروند</a:t>
            </a:r>
            <a:r>
              <a:rPr lang="ar-SA" dirty="0" smtClean="0"/>
              <a:t> </a:t>
            </a:r>
            <a:r>
              <a:rPr lang="ar-SA" dirty="0" err="1" smtClean="0"/>
              <a:t>واليعاقبة</a:t>
            </a:r>
            <a:r>
              <a:rPr lang="ar-SA" dirty="0" smtClean="0"/>
              <a:t> – مواقف ومطالب!</a:t>
            </a:r>
          </a:p>
          <a:p>
            <a:pPr algn="r" rtl="1">
              <a:buFont typeface="Wingdings" pitchFamily="2" charset="2"/>
              <a:buChar char="Ø"/>
            </a:pPr>
            <a:r>
              <a:rPr lang="ar-SA" dirty="0" smtClean="0"/>
              <a:t>سقوط </a:t>
            </a:r>
            <a:r>
              <a:rPr lang="ar-SA" dirty="0" err="1" smtClean="0"/>
              <a:t>وربسبير</a:t>
            </a:r>
            <a:r>
              <a:rPr lang="ar-SA" dirty="0" smtClean="0"/>
              <a:t>.</a:t>
            </a:r>
          </a:p>
          <a:p>
            <a:pPr algn="r" rtl="1">
              <a:buFont typeface="Wingdings" pitchFamily="2" charset="2"/>
              <a:buChar char="Ø"/>
            </a:pPr>
            <a:r>
              <a:rPr lang="ar-SA" dirty="0" smtClean="0"/>
              <a:t>لماذا تعتبر الثورة الفرنسية حدثا مهما في تاريخ اوروبا؟ ص 55</a:t>
            </a:r>
          </a:p>
          <a:p>
            <a:pPr algn="r" rtl="1">
              <a:buFont typeface="Wingdings" pitchFamily="2" charset="2"/>
              <a:buChar char="Ø"/>
            </a:pPr>
            <a:r>
              <a:rPr lang="ar-SA" dirty="0" smtClean="0"/>
              <a:t>طريق نابليون الى السلطة...</a:t>
            </a:r>
          </a:p>
          <a:p>
            <a:pPr algn="r" rtl="1">
              <a:buFont typeface="Wingdings" pitchFamily="2" charset="2"/>
              <a:buChar char="Ø"/>
            </a:pPr>
            <a:r>
              <a:rPr lang="ar-SA" dirty="0" smtClean="0"/>
              <a:t>الحملة على ايطاليا + الحملة على مصر</a:t>
            </a:r>
          </a:p>
          <a:p>
            <a:pPr algn="r" rtl="1">
              <a:buFont typeface="Wingdings" pitchFamily="2" charset="2"/>
              <a:buChar char="Ø"/>
            </a:pPr>
            <a:r>
              <a:rPr lang="ar-SA" dirty="0" smtClean="0"/>
              <a:t>الوصول الى السلطة...</a:t>
            </a:r>
          </a:p>
          <a:p>
            <a:pPr algn="r" rtl="1">
              <a:buFont typeface="Wingdings" pitchFamily="2" charset="2"/>
              <a:buChar char="Ø"/>
            </a:pPr>
            <a:r>
              <a:rPr lang="ar-SA" dirty="0" smtClean="0"/>
              <a:t>مساعي نابليون لتعزيز قوة فرنسا.</a:t>
            </a:r>
          </a:p>
        </p:txBody>
      </p:sp>
    </p:spTree>
    <p:extLst>
      <p:ext uri="{BB962C8B-B14F-4D97-AF65-F5344CB8AC3E}">
        <p14:creationId xmlns:p14="http://schemas.microsoft.com/office/powerpoint/2010/main" val="402383104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SA" dirty="0" smtClean="0"/>
              <a:t>تتويج نابليون امبراطورا ص 74</a:t>
            </a:r>
            <a:endParaRPr lang="en-GB" dirty="0"/>
          </a:p>
        </p:txBody>
      </p:sp>
      <p:sp>
        <p:nvSpPr>
          <p:cNvPr id="3" name="מציין מיקום תוכן 2"/>
          <p:cNvSpPr>
            <a:spLocks noGrp="1"/>
          </p:cNvSpPr>
          <p:nvPr>
            <p:ph sz="quarter" idx="1"/>
          </p:nvPr>
        </p:nvSpPr>
        <p:spPr/>
        <p:txBody>
          <a:bodyPr/>
          <a:lstStyle/>
          <a:p>
            <a:endParaRPr lang="en-GB"/>
          </a:p>
        </p:txBody>
      </p:sp>
    </p:spTree>
    <p:extLst>
      <p:ext uri="{BB962C8B-B14F-4D97-AF65-F5344CB8AC3E}">
        <p14:creationId xmlns:p14="http://schemas.microsoft.com/office/powerpoint/2010/main" val="100023850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SA" dirty="0" smtClean="0"/>
              <a:t>اصلاحات نابليون</a:t>
            </a:r>
            <a:endParaRPr lang="en-GB" dirty="0"/>
          </a:p>
        </p:txBody>
      </p:sp>
      <p:sp>
        <p:nvSpPr>
          <p:cNvPr id="3" name="מציין מיקום תוכן 2"/>
          <p:cNvSpPr>
            <a:spLocks noGrp="1"/>
          </p:cNvSpPr>
          <p:nvPr>
            <p:ph sz="quarter" idx="1"/>
          </p:nvPr>
        </p:nvSpPr>
        <p:spPr/>
        <p:txBody>
          <a:bodyPr>
            <a:normAutofit fontScale="92500" lnSpcReduction="10000"/>
          </a:bodyPr>
          <a:lstStyle/>
          <a:p>
            <a:pPr algn="r" rtl="1"/>
            <a:r>
              <a:rPr lang="ar-SA" dirty="0" smtClean="0"/>
              <a:t> </a:t>
            </a:r>
            <a:r>
              <a:rPr lang="ar-SA" dirty="0"/>
              <a:t>إصلاحات نابليون في </a:t>
            </a:r>
            <a:r>
              <a:rPr lang="ar-SA" b="1" dirty="0"/>
              <a:t>المجال العسكري</a:t>
            </a:r>
            <a:r>
              <a:rPr lang="ar-SA" dirty="0"/>
              <a:t>:</a:t>
            </a:r>
          </a:p>
          <a:p>
            <a:pPr marL="0" indent="0" algn="r" rtl="1">
              <a:buNone/>
            </a:pPr>
            <a:r>
              <a:rPr lang="ar-SA" dirty="0"/>
              <a:t>أ- حث الجيش لكي يُقدموا على القتال وحث جنوده على القتال والاستبسال في المعارك من اجل الحصول على أخصب سهول أوروبا فبهذا يتمكنون من حل ضائقتهم </a:t>
            </a:r>
            <a:r>
              <a:rPr lang="ar-SA" dirty="0" err="1"/>
              <a:t>الاقتصادية.من</a:t>
            </a:r>
            <a:r>
              <a:rPr lang="ar-SA" dirty="0"/>
              <a:t> هذه الحوافز:</a:t>
            </a:r>
          </a:p>
          <a:p>
            <a:pPr marL="0" indent="0" algn="r" rtl="1">
              <a:buNone/>
            </a:pPr>
            <a:r>
              <a:rPr lang="ar-SA" dirty="0"/>
              <a:t>1- انتصاركم يعني الرفع من مجد فرنسا وحل الأزمة الاقتصادية.</a:t>
            </a:r>
          </a:p>
          <a:p>
            <a:pPr marL="0" indent="0" algn="r" rtl="1">
              <a:buNone/>
            </a:pPr>
            <a:r>
              <a:rPr lang="ar-SA" dirty="0"/>
              <a:t>2- إذا تعرض أحدكم للخطر سأكون أولكم في المقدمة.</a:t>
            </a:r>
          </a:p>
          <a:p>
            <a:pPr marL="0" indent="0" algn="r" rtl="1">
              <a:buNone/>
            </a:pPr>
            <a:r>
              <a:rPr lang="ar-SA" dirty="0"/>
              <a:t>3- رفع من مستوى الجيش والتغلب على الجوع والعراء وبإمكان كل جندي أن يترقى إلى رتبة جنرال وفتح المجال أمام جنوده للتقدم والرقي إلى أعلى الرتب العسكرية مثل : ضابط جنرال مارشال ... الخ. </a:t>
            </a:r>
          </a:p>
          <a:p>
            <a:pPr marL="0" indent="0" algn="r" rtl="1">
              <a:buNone/>
            </a:pPr>
            <a:r>
              <a:rPr lang="ar-SA" dirty="0"/>
              <a:t>4- قسم جيشه إلى أقسام ومنه فيلق الشرق الذي أُنشئ لفتح المجال أمام كل جندي بالانتساب إلى هذا الفيلق إذا ثبتت جدارته.</a:t>
            </a:r>
          </a:p>
          <a:p>
            <a:pPr algn="r" rtl="1"/>
            <a:endParaRPr lang="en-GB" dirty="0"/>
          </a:p>
        </p:txBody>
      </p:sp>
    </p:spTree>
    <p:extLst>
      <p:ext uri="{BB962C8B-B14F-4D97-AF65-F5344CB8AC3E}">
        <p14:creationId xmlns:p14="http://schemas.microsoft.com/office/powerpoint/2010/main" val="313396773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23528" y="476672"/>
            <a:ext cx="8534400" cy="758952"/>
          </a:xfrm>
        </p:spPr>
        <p:txBody>
          <a:bodyPr>
            <a:normAutofit fontScale="90000"/>
          </a:bodyPr>
          <a:lstStyle/>
          <a:p>
            <a:r>
              <a:rPr lang="ar-SA" dirty="0"/>
              <a:t>إصلاحات نابليون في المجال التعليمي:</a:t>
            </a:r>
            <a:br>
              <a:rPr lang="ar-SA" dirty="0"/>
            </a:br>
            <a:endParaRPr lang="en-GB" dirty="0"/>
          </a:p>
        </p:txBody>
      </p:sp>
      <p:sp>
        <p:nvSpPr>
          <p:cNvPr id="3" name="מציין מיקום תוכן 2"/>
          <p:cNvSpPr>
            <a:spLocks noGrp="1"/>
          </p:cNvSpPr>
          <p:nvPr>
            <p:ph sz="quarter" idx="1"/>
          </p:nvPr>
        </p:nvSpPr>
        <p:spPr/>
        <p:txBody>
          <a:bodyPr>
            <a:normAutofit/>
          </a:bodyPr>
          <a:lstStyle/>
          <a:p>
            <a:pPr marL="0" indent="0" algn="r" rtl="1">
              <a:buNone/>
            </a:pPr>
            <a:r>
              <a:rPr lang="ar-SA" dirty="0" smtClean="0"/>
              <a:t>أ- </a:t>
            </a:r>
            <a:r>
              <a:rPr lang="ar-SA" dirty="0"/>
              <a:t>دعم وشجع الطلاب الموهوبين .</a:t>
            </a:r>
          </a:p>
          <a:p>
            <a:pPr marL="0" indent="0" algn="r" rtl="1">
              <a:buNone/>
            </a:pPr>
            <a:r>
              <a:rPr lang="ar-SA" dirty="0"/>
              <a:t>ب- انشأ شبكة تعليم واهتم فيها من المدارس الابتدائية وحتى الجامعة وأخضعها للمراقبة.</a:t>
            </a:r>
          </a:p>
          <a:p>
            <a:pPr marL="0" indent="0" algn="r" rtl="1">
              <a:buNone/>
            </a:pPr>
            <a:r>
              <a:rPr lang="ar-SA" dirty="0"/>
              <a:t>ج- قام بتغيير مناهج التعليم وفرض رقابة على هذه المناهج.</a:t>
            </a:r>
          </a:p>
          <a:p>
            <a:pPr marL="0" indent="0" algn="r" rtl="1">
              <a:buNone/>
            </a:pPr>
            <a:r>
              <a:rPr lang="ar-SA" dirty="0"/>
              <a:t>د- هو الذي قرر من يعلم.</a:t>
            </a:r>
          </a:p>
          <a:p>
            <a:pPr marL="0" indent="0" algn="r" rtl="1">
              <a:buNone/>
            </a:pPr>
            <a:r>
              <a:rPr lang="ar-SA" dirty="0"/>
              <a:t>هـ- فصل الدين عن الدولة حيث أصبحت جميع المدارس تابعه ( خاضعة) للدولة وليس للكنيسة.</a:t>
            </a:r>
          </a:p>
          <a:p>
            <a:pPr marL="0" indent="0" algn="r" rtl="1">
              <a:buNone/>
            </a:pPr>
            <a:r>
              <a:rPr lang="ar-SA" dirty="0"/>
              <a:t>و- عين في الجهاز التعليمي معلمون مناسبون حيث خصص لهم معاشا شهريا.</a:t>
            </a:r>
          </a:p>
          <a:p>
            <a:pPr algn="r" rtl="1"/>
            <a:endParaRPr lang="en-GB" dirty="0"/>
          </a:p>
        </p:txBody>
      </p:sp>
    </p:spTree>
    <p:extLst>
      <p:ext uri="{BB962C8B-B14F-4D97-AF65-F5344CB8AC3E}">
        <p14:creationId xmlns:p14="http://schemas.microsoft.com/office/powerpoint/2010/main" val="51862298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23528" y="476672"/>
            <a:ext cx="8534400" cy="758952"/>
          </a:xfrm>
        </p:spPr>
        <p:txBody>
          <a:bodyPr>
            <a:normAutofit fontScale="90000"/>
          </a:bodyPr>
          <a:lstStyle/>
          <a:p>
            <a:r>
              <a:rPr lang="ar-SA" dirty="0"/>
              <a:t>إصلاحات نابليون في المجال الاقتصادي:</a:t>
            </a:r>
            <a:br>
              <a:rPr lang="ar-SA" dirty="0"/>
            </a:br>
            <a:endParaRPr lang="en-GB" dirty="0"/>
          </a:p>
        </p:txBody>
      </p:sp>
      <p:sp>
        <p:nvSpPr>
          <p:cNvPr id="3" name="מציין מיקום תוכן 2"/>
          <p:cNvSpPr>
            <a:spLocks noGrp="1"/>
          </p:cNvSpPr>
          <p:nvPr>
            <p:ph sz="quarter" idx="1"/>
          </p:nvPr>
        </p:nvSpPr>
        <p:spPr/>
        <p:txBody>
          <a:bodyPr/>
          <a:lstStyle/>
          <a:p>
            <a:pPr marL="0" indent="0" algn="r" rtl="1">
              <a:buNone/>
            </a:pPr>
            <a:r>
              <a:rPr lang="ar-SA" dirty="0" smtClean="0"/>
              <a:t>أ- </a:t>
            </a:r>
            <a:r>
              <a:rPr lang="ar-SA" dirty="0"/>
              <a:t>أنشأ بنك فرنسي وهو الوحيد المخول بطباعة النقود.</a:t>
            </a:r>
          </a:p>
          <a:p>
            <a:pPr marL="0" indent="0" algn="r" rtl="1">
              <a:buNone/>
            </a:pPr>
            <a:r>
              <a:rPr lang="ar-SA" dirty="0"/>
              <a:t>ب- اهتم بجباية الضرائب حيث أنشأ شبكة من الموظفين الصالحين بجباية الضرائب ومراقبتها.</a:t>
            </a:r>
          </a:p>
          <a:p>
            <a:pPr marL="0" indent="0" algn="r" rtl="1">
              <a:buNone/>
            </a:pPr>
            <a:r>
              <a:rPr lang="ar-SA" dirty="0"/>
              <a:t>ج- شجع الإنتاج المحلي حيث وضع الجمارك على البضائع المستوردة.</a:t>
            </a:r>
          </a:p>
          <a:p>
            <a:pPr marL="0" indent="0" algn="r" rtl="1">
              <a:buNone/>
            </a:pPr>
            <a:r>
              <a:rPr lang="ar-SA" dirty="0"/>
              <a:t>د- فصل الموظفين الفاسدين وأنشأ شبكة من الموظفين الصالحين.</a:t>
            </a:r>
          </a:p>
          <a:p>
            <a:pPr marL="0" indent="0" algn="r" rtl="1">
              <a:buNone/>
            </a:pPr>
            <a:r>
              <a:rPr lang="ar-SA" dirty="0"/>
              <a:t>هـ- اهتم في اقتصاد الدولة فقد أنشأ بنك مركزي وبنى المصانع واستقرت قيمة النقد وقضى على الأزمة الاقتصادية.</a:t>
            </a:r>
          </a:p>
          <a:p>
            <a:pPr algn="r" rtl="1"/>
            <a:endParaRPr lang="en-GB" dirty="0"/>
          </a:p>
        </p:txBody>
      </p:sp>
    </p:spTree>
    <p:extLst>
      <p:ext uri="{BB962C8B-B14F-4D97-AF65-F5344CB8AC3E}">
        <p14:creationId xmlns:p14="http://schemas.microsoft.com/office/powerpoint/2010/main" val="42681244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rtl="1"/>
            <a:r>
              <a:rPr lang="ar-SA" dirty="0" smtClean="0"/>
              <a:t> المبنى الطبقي للمجتمع الفرنسي ص 13</a:t>
            </a:r>
            <a:endParaRPr lang="en-GB" dirty="0"/>
          </a:p>
        </p:txBody>
      </p:sp>
      <p:sp>
        <p:nvSpPr>
          <p:cNvPr id="3" name="מציין מיקום תוכן 2"/>
          <p:cNvSpPr>
            <a:spLocks noGrp="1"/>
          </p:cNvSpPr>
          <p:nvPr>
            <p:ph sz="quarter" idx="1"/>
          </p:nvPr>
        </p:nvSpPr>
        <p:spPr/>
        <p:txBody>
          <a:bodyPr>
            <a:normAutofit/>
          </a:bodyPr>
          <a:lstStyle/>
          <a:p>
            <a:pPr algn="r" rtl="1"/>
            <a:r>
              <a:rPr lang="ar-SA" dirty="0"/>
              <a:t>تكون المجتمع الفرنسي من ثلاث طبقات </a:t>
            </a:r>
          </a:p>
          <a:p>
            <a:pPr algn="r" rtl="1"/>
            <a:r>
              <a:rPr lang="ar-SA" dirty="0"/>
              <a:t>طبقة </a:t>
            </a:r>
            <a:r>
              <a:rPr lang="ar-SA" dirty="0" smtClean="0"/>
              <a:t>رجال </a:t>
            </a:r>
            <a:r>
              <a:rPr lang="ar-SA" dirty="0"/>
              <a:t>الدين: هي أقل طبقه من حيث العدد وتمتعت هذه </a:t>
            </a:r>
            <a:r>
              <a:rPr lang="ar-SA" dirty="0" err="1"/>
              <a:t>الطبقه</a:t>
            </a:r>
            <a:r>
              <a:rPr lang="ar-SA" dirty="0"/>
              <a:t> من اعفاء من الضرائب بل كان على الفلاحين ان يدفعوا </a:t>
            </a:r>
            <a:r>
              <a:rPr lang="ar-SA" dirty="0" smtClean="0"/>
              <a:t>لهم</a:t>
            </a:r>
            <a:endParaRPr lang="ar-SA" dirty="0"/>
          </a:p>
          <a:p>
            <a:pPr algn="r" rtl="1"/>
            <a:r>
              <a:rPr lang="ar-SA" dirty="0"/>
              <a:t>طبقة النبلاء: وقد عاشت هذه الطبقة بحياة تبذير ولهو على حساب الفلاح ، كانوا يملكون الأراضي ، وكانوا يتمتعون بحق الوصول الى المناصب العليا </a:t>
            </a:r>
          </a:p>
          <a:p>
            <a:pPr algn="r" rtl="1"/>
            <a:r>
              <a:rPr lang="ar-SA" dirty="0"/>
              <a:t>الطبقة </a:t>
            </a:r>
            <a:r>
              <a:rPr lang="ar-SA" dirty="0" err="1" smtClean="0"/>
              <a:t>الثالثه</a:t>
            </a:r>
            <a:r>
              <a:rPr lang="ar-SA" dirty="0" smtClean="0"/>
              <a:t> عامة الشعب: </a:t>
            </a:r>
            <a:r>
              <a:rPr lang="ar-SA" dirty="0"/>
              <a:t>وهي </a:t>
            </a:r>
            <a:r>
              <a:rPr lang="ar-SA" dirty="0" err="1"/>
              <a:t>الطبقه</a:t>
            </a:r>
            <a:r>
              <a:rPr lang="ar-SA" dirty="0"/>
              <a:t> الاكثر من حيث العدد ، هم من العمال وكان بينهم فروقات فمنهم من كان طبيبا أو محاميا ويملكون بعض من قطع الأراضي ومنهم من كان فقيرا يعاني الجوع والإذلال.</a:t>
            </a:r>
          </a:p>
          <a:p>
            <a:pPr algn="r" rtl="1"/>
            <a:endParaRPr lang="en-GB" dirty="0"/>
          </a:p>
        </p:txBody>
      </p:sp>
    </p:spTree>
    <p:extLst>
      <p:ext uri="{BB962C8B-B14F-4D97-AF65-F5344CB8AC3E}">
        <p14:creationId xmlns:p14="http://schemas.microsoft.com/office/powerpoint/2010/main" val="194132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en-GB"/>
          </a:p>
        </p:txBody>
      </p:sp>
      <p:sp>
        <p:nvSpPr>
          <p:cNvPr id="3" name="מציין מיקום תוכן 2"/>
          <p:cNvSpPr>
            <a:spLocks noGrp="1"/>
          </p:cNvSpPr>
          <p:nvPr>
            <p:ph sz="quarter" idx="1"/>
          </p:nvPr>
        </p:nvSpPr>
        <p:spPr/>
        <p:txBody>
          <a:bodyPr/>
          <a:lstStyle/>
          <a:p>
            <a:endParaRPr lang="en-GB"/>
          </a:p>
        </p:txBody>
      </p:sp>
    </p:spTree>
    <p:extLst>
      <p:ext uri="{BB962C8B-B14F-4D97-AF65-F5344CB8AC3E}">
        <p14:creationId xmlns:p14="http://schemas.microsoft.com/office/powerpoint/2010/main" val="113219015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SA" dirty="0" smtClean="0"/>
              <a:t>التقدم الزراعي</a:t>
            </a:r>
            <a:endParaRPr lang="en-GB" dirty="0"/>
          </a:p>
        </p:txBody>
      </p:sp>
      <p:sp>
        <p:nvSpPr>
          <p:cNvPr id="3" name="מציין מיקום תוכן 2"/>
          <p:cNvSpPr>
            <a:spLocks noGrp="1"/>
          </p:cNvSpPr>
          <p:nvPr>
            <p:ph sz="quarter" idx="1"/>
          </p:nvPr>
        </p:nvSpPr>
        <p:spPr/>
        <p:txBody>
          <a:bodyPr/>
          <a:lstStyle/>
          <a:p>
            <a:pPr marL="0" indent="0" algn="ctr" rtl="1">
              <a:buNone/>
            </a:pPr>
            <a:r>
              <a:rPr lang="ar-SA" b="1" u="sng" dirty="0" smtClean="0"/>
              <a:t>من اهم النتائج للثورة الصناعية انه حصل تقدم زراعي!</a:t>
            </a:r>
            <a:endParaRPr lang="ar-SA" b="1" u="sng" dirty="0"/>
          </a:p>
          <a:p>
            <a:pPr marL="0" indent="0" algn="ctr" rtl="1">
              <a:buNone/>
            </a:pPr>
            <a:endParaRPr lang="ar-SA" b="1" u="sng" dirty="0" smtClean="0"/>
          </a:p>
          <a:p>
            <a:pPr marL="0" indent="0" algn="ctr" rtl="1">
              <a:buNone/>
            </a:pPr>
            <a:r>
              <a:rPr lang="ar-SA" b="1" u="sng" dirty="0" smtClean="0"/>
              <a:t>نقاش؟</a:t>
            </a:r>
          </a:p>
          <a:p>
            <a:pPr marL="0" indent="0" algn="ctr" rtl="1">
              <a:buNone/>
            </a:pPr>
            <a:endParaRPr lang="ar-SA" b="1" u="sng" dirty="0"/>
          </a:p>
          <a:p>
            <a:pPr marL="0" indent="0" algn="ctr" rtl="1">
              <a:buNone/>
            </a:pPr>
            <a:endParaRPr lang="en-GB" b="1" u="sng"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429000"/>
            <a:ext cx="600075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41572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rtl="1"/>
            <a:r>
              <a:rPr lang="ar-SA" dirty="0" smtClean="0"/>
              <a:t>الرأسمالية الصناعية</a:t>
            </a:r>
            <a:endParaRPr lang="en-GB" dirty="0"/>
          </a:p>
        </p:txBody>
      </p:sp>
      <p:sp>
        <p:nvSpPr>
          <p:cNvPr id="3" name="מציין מיקום תוכן 2"/>
          <p:cNvSpPr>
            <a:spLocks noGrp="1"/>
          </p:cNvSpPr>
          <p:nvPr>
            <p:ph sz="quarter" idx="1"/>
          </p:nvPr>
        </p:nvSpPr>
        <p:spPr/>
        <p:txBody>
          <a:bodyPr/>
          <a:lstStyle/>
          <a:p>
            <a:pPr algn="r" rtl="1"/>
            <a:r>
              <a:rPr lang="ar-SA" dirty="0"/>
              <a:t>الرأسمالية، وتعرف أيضاً باسم </a:t>
            </a:r>
            <a:r>
              <a:rPr lang="ar-SA" dirty="0" err="1" smtClean="0"/>
              <a:t>التَمَوّل</a:t>
            </a:r>
            <a:r>
              <a:rPr lang="ar-SA" dirty="0" smtClean="0"/>
              <a:t>، هي </a:t>
            </a:r>
            <a:r>
              <a:rPr lang="ar-SA" dirty="0"/>
              <a:t>نظام اقتصادي يقوم على الملكية الخاصة لوسائل الإنتاج وخلق السلع والخدمات من أجل </a:t>
            </a:r>
            <a:r>
              <a:rPr lang="ar-SA" dirty="0" smtClean="0"/>
              <a:t>الربح. تشمل </a:t>
            </a:r>
            <a:r>
              <a:rPr lang="ar-SA" dirty="0"/>
              <a:t>الخصائص الرئيسية للرأسمالية الملكية الخاصة وتراكم رأس المال والعمل المأجور والأسواق التنافسية.</a:t>
            </a:r>
          </a:p>
          <a:p>
            <a:pPr algn="r" rtl="1"/>
            <a:r>
              <a:rPr lang="ar-SA" dirty="0" smtClean="0"/>
              <a:t>كان يديرها النبلاء المالكون وابناء </a:t>
            </a:r>
            <a:r>
              <a:rPr lang="ar-SA" dirty="0" err="1" smtClean="0"/>
              <a:t>الطبقه</a:t>
            </a:r>
            <a:r>
              <a:rPr lang="ar-SA" dirty="0" smtClean="0"/>
              <a:t> </a:t>
            </a:r>
            <a:r>
              <a:rPr lang="ar-SA" dirty="0" err="1" smtClean="0"/>
              <a:t>المتوسطه</a:t>
            </a:r>
            <a:r>
              <a:rPr lang="ar-SA" dirty="0" smtClean="0"/>
              <a:t> البارزون.</a:t>
            </a:r>
          </a:p>
          <a:p>
            <a:pPr algn="r" rtl="1"/>
            <a:r>
              <a:rPr lang="ar-SA" dirty="0" smtClean="0"/>
              <a:t>حين ظهرت الثورة الصناعية تحولت الرأسمالية الى « رأسماليه صناعية»</a:t>
            </a:r>
            <a:endParaRPr lang="en-GB" dirty="0"/>
          </a:p>
        </p:txBody>
      </p:sp>
    </p:spTree>
    <p:extLst>
      <p:ext uri="{BB962C8B-B14F-4D97-AF65-F5344CB8AC3E}">
        <p14:creationId xmlns:p14="http://schemas.microsoft.com/office/powerpoint/2010/main" val="331445092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תוכן 3"/>
          <p:cNvSpPr txBox="1">
            <a:spLocks noGrp="1"/>
          </p:cNvSpPr>
          <p:nvPr>
            <p:ph sz="quarter" idx="1"/>
          </p:nvPr>
        </p:nvSpPr>
        <p:spPr>
          <a:xfrm>
            <a:off x="251520" y="-35768"/>
            <a:ext cx="8568952" cy="7872924"/>
          </a:xfrm>
          <a:prstGeom prst="rect">
            <a:avLst/>
          </a:prstGeom>
          <a:noFill/>
        </p:spPr>
        <p:txBody>
          <a:bodyPr wrap="square" rtlCol="1">
            <a:spAutoFit/>
          </a:bodyPr>
          <a:lstStyle/>
          <a:p>
            <a:pPr algn="ctr" rtl="1">
              <a:lnSpc>
                <a:spcPct val="150000"/>
              </a:lnSpc>
            </a:pPr>
            <a:r>
              <a:rPr lang="ar-SA" sz="3200" dirty="0" smtClean="0"/>
              <a:t>مقومات الثورة الزراعية</a:t>
            </a:r>
          </a:p>
          <a:p>
            <a:pPr algn="ctr" rtl="1">
              <a:lnSpc>
                <a:spcPct val="150000"/>
              </a:lnSpc>
            </a:pPr>
            <a:endParaRPr lang="ar-SA" sz="3200" dirty="0" smtClean="0"/>
          </a:p>
          <a:p>
            <a:pPr algn="r" rtl="1">
              <a:lnSpc>
                <a:spcPct val="150000"/>
              </a:lnSpc>
              <a:buFont typeface="Wingdings" pitchFamily="2" charset="2"/>
              <a:buChar char="v"/>
            </a:pPr>
            <a:r>
              <a:rPr lang="ar-SA" sz="3200" dirty="0" smtClean="0"/>
              <a:t>الرأسماليين- هم من استطاعوا شراء </a:t>
            </a:r>
            <a:r>
              <a:rPr lang="ar-SA" sz="3200" dirty="0" err="1" smtClean="0"/>
              <a:t>الماكنات.</a:t>
            </a:r>
            <a:endParaRPr lang="ar-SA" sz="3200" dirty="0" smtClean="0"/>
          </a:p>
          <a:p>
            <a:pPr algn="r" rtl="1">
              <a:lnSpc>
                <a:spcPct val="150000"/>
              </a:lnSpc>
              <a:buFont typeface="Wingdings" pitchFamily="2" charset="2"/>
              <a:buChar char="v"/>
            </a:pPr>
            <a:r>
              <a:rPr lang="ar-SA" sz="3200" dirty="0" smtClean="0"/>
              <a:t>الانتاج الواسع.</a:t>
            </a:r>
          </a:p>
          <a:p>
            <a:pPr algn="r" rtl="1">
              <a:lnSpc>
                <a:spcPct val="150000"/>
              </a:lnSpc>
              <a:buFont typeface="Wingdings" pitchFamily="2" charset="2"/>
              <a:buChar char="v"/>
            </a:pPr>
            <a:r>
              <a:rPr lang="ar-SA" sz="3200" dirty="0" smtClean="0"/>
              <a:t>ظهور الحقول الزراعية التجريبية.</a:t>
            </a:r>
          </a:p>
          <a:p>
            <a:pPr algn="r" rtl="1">
              <a:lnSpc>
                <a:spcPct val="150000"/>
              </a:lnSpc>
              <a:buFont typeface="Wingdings" pitchFamily="2" charset="2"/>
              <a:buChar char="v"/>
            </a:pPr>
            <a:r>
              <a:rPr lang="ar-SA" sz="3200" dirty="0" smtClean="0"/>
              <a:t>تحويل المراعي الى أراضي زراعية.</a:t>
            </a:r>
          </a:p>
          <a:p>
            <a:pPr algn="r" rtl="1">
              <a:lnSpc>
                <a:spcPct val="150000"/>
              </a:lnSpc>
              <a:buFont typeface="Wingdings" pitchFamily="2" charset="2"/>
              <a:buChar char="v"/>
            </a:pPr>
            <a:r>
              <a:rPr lang="ar-SA" sz="3200" dirty="0" err="1" smtClean="0"/>
              <a:t>الأهم </a:t>
            </a:r>
            <a:r>
              <a:rPr lang="ar-SA" sz="3200" dirty="0" smtClean="0"/>
              <a:t>– استعمال </a:t>
            </a:r>
            <a:r>
              <a:rPr lang="ar-SA" sz="3200" dirty="0" err="1" smtClean="0"/>
              <a:t>الماكنات</a:t>
            </a:r>
            <a:r>
              <a:rPr lang="ar-SA" sz="3200" dirty="0" smtClean="0"/>
              <a:t> في </a:t>
            </a:r>
            <a:r>
              <a:rPr lang="ar-SA" sz="3200" dirty="0" err="1" smtClean="0"/>
              <a:t>الزراعة </a:t>
            </a:r>
            <a:r>
              <a:rPr lang="ar-SA" sz="3200" dirty="0" smtClean="0"/>
              <a:t>(تعليب</a:t>
            </a:r>
            <a:r>
              <a:rPr lang="ar-SA" sz="3200" dirty="0" err="1" smtClean="0"/>
              <a:t>).</a:t>
            </a:r>
            <a:endParaRPr lang="ar-SA" sz="3200" dirty="0" smtClean="0"/>
          </a:p>
          <a:p>
            <a:pPr algn="r" rtl="1">
              <a:lnSpc>
                <a:spcPct val="150000"/>
              </a:lnSpc>
              <a:buFont typeface="Wingdings" pitchFamily="2" charset="2"/>
              <a:buChar char="v"/>
            </a:pPr>
            <a:r>
              <a:rPr lang="ar-SA" sz="3200" dirty="0" smtClean="0"/>
              <a:t>تطور وسائل النقل لصالح الزراعة- نقل </a:t>
            </a:r>
            <a:r>
              <a:rPr lang="ar-SA" sz="3200" dirty="0" err="1" smtClean="0"/>
              <a:t>المنتوجات.</a:t>
            </a:r>
            <a:endParaRPr lang="ar-SA" sz="3200" dirty="0" smtClean="0">
              <a:solidFill>
                <a:srgbClr val="FF0000"/>
              </a:solidFill>
            </a:endParaRPr>
          </a:p>
          <a:p>
            <a:pPr algn="ctr" rtl="1"/>
            <a:endParaRPr lang="ar-SA" sz="3200" dirty="0" smtClean="0">
              <a:solidFill>
                <a:srgbClr val="FF0000"/>
              </a:solidFill>
            </a:endParaRPr>
          </a:p>
          <a:p>
            <a:pPr algn="ctr" rtl="1"/>
            <a:endParaRPr lang="he-IL" sz="3200" dirty="0">
              <a:solidFill>
                <a:srgbClr val="FF0000"/>
              </a:solidFill>
            </a:endParaRPr>
          </a:p>
        </p:txBody>
      </p:sp>
    </p:spTree>
    <p:extLst>
      <p:ext uri="{BB962C8B-B14F-4D97-AF65-F5344CB8AC3E}">
        <p14:creationId xmlns:p14="http://schemas.microsoft.com/office/powerpoint/2010/main" val="249713337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SA" dirty="0" smtClean="0"/>
              <a:t>الابعاد الاجتماعية للثورة الصناعية</a:t>
            </a:r>
            <a:endParaRPr lang="en-GB" dirty="0"/>
          </a:p>
        </p:txBody>
      </p:sp>
      <p:graphicFrame>
        <p:nvGraphicFramePr>
          <p:cNvPr id="4" name="מציין מיקום תוכן 3"/>
          <p:cNvGraphicFramePr>
            <a:graphicFrameLocks noGrp="1"/>
          </p:cNvGraphicFramePr>
          <p:nvPr>
            <p:ph sz="quarter" idx="1"/>
            <p:extLst>
              <p:ext uri="{D42A27DB-BD31-4B8C-83A1-F6EECF244321}">
                <p14:modId xmlns:p14="http://schemas.microsoft.com/office/powerpoint/2010/main" val="2998131733"/>
              </p:ext>
            </p:extLst>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766079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SA" dirty="0"/>
              <a:t>الابعاد الاجتماعية للثورة الصناعية</a:t>
            </a:r>
            <a:endParaRPr lang="en-GB" dirty="0"/>
          </a:p>
        </p:txBody>
      </p:sp>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6372200" y="1628800"/>
            <a:ext cx="2390683"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7" y="1700808"/>
            <a:ext cx="3096343" cy="4192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4293096"/>
            <a:ext cx="2420937"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9064" y="5518552"/>
            <a:ext cx="30972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מחבר חץ ישר 4"/>
          <p:cNvCxnSpPr/>
          <p:nvPr/>
        </p:nvCxnSpPr>
        <p:spPr>
          <a:xfrm>
            <a:off x="1943708" y="2420888"/>
            <a:ext cx="0" cy="1008112"/>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7" name="מחבר חץ ישר 6"/>
          <p:cNvCxnSpPr/>
          <p:nvPr/>
        </p:nvCxnSpPr>
        <p:spPr>
          <a:xfrm>
            <a:off x="7740352" y="2348880"/>
            <a:ext cx="0" cy="936104"/>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6516" y="3797005"/>
            <a:ext cx="596900"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3430" y="3797005"/>
            <a:ext cx="596900"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7150" y="5228133"/>
            <a:ext cx="1408113"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352627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23528" y="476672"/>
            <a:ext cx="8534400" cy="758952"/>
          </a:xfrm>
        </p:spPr>
        <p:txBody>
          <a:bodyPr>
            <a:normAutofit fontScale="90000"/>
          </a:bodyPr>
          <a:lstStyle/>
          <a:p>
            <a:r>
              <a:rPr lang="ar-SA" dirty="0"/>
              <a:t>أحوال الطبقة العمالية</a:t>
            </a:r>
            <a:br>
              <a:rPr lang="ar-SA" dirty="0"/>
            </a:br>
            <a:endParaRPr lang="en-GB" dirty="0"/>
          </a:p>
        </p:txBody>
      </p:sp>
      <p:sp>
        <p:nvSpPr>
          <p:cNvPr id="3" name="מציין מיקום תוכן 2"/>
          <p:cNvSpPr>
            <a:spLocks noGrp="1"/>
          </p:cNvSpPr>
          <p:nvPr>
            <p:ph sz="quarter" idx="1"/>
          </p:nvPr>
        </p:nvSpPr>
        <p:spPr/>
        <p:txBody>
          <a:bodyPr>
            <a:normAutofit fontScale="92500" lnSpcReduction="10000"/>
          </a:bodyPr>
          <a:lstStyle/>
          <a:p>
            <a:pPr algn="r" rtl="1"/>
            <a:r>
              <a:rPr lang="ar-SA" sz="2400" dirty="0" smtClean="0"/>
              <a:t>حالة </a:t>
            </a:r>
            <a:r>
              <a:rPr lang="ar-SA" sz="2400" dirty="0"/>
              <a:t>صحية متدهورة بسبب عدم توفر الشروط البيئية.</a:t>
            </a:r>
          </a:p>
          <a:p>
            <a:pPr algn="r" rtl="1"/>
            <a:r>
              <a:rPr lang="ar-SA" sz="2400" dirty="0"/>
              <a:t>معاملة قاسية م</a:t>
            </a:r>
            <a:r>
              <a:rPr lang="ar-SA" sz="2400" dirty="0" smtClean="0"/>
              <a:t>ن </a:t>
            </a:r>
            <a:r>
              <a:rPr lang="ar-SA" sz="2400" dirty="0"/>
              <a:t>قبل أصحاب المصانع والمسؤولين.</a:t>
            </a:r>
          </a:p>
          <a:p>
            <a:pPr algn="r" rtl="1"/>
            <a:r>
              <a:rPr lang="ar-SA" sz="2400" dirty="0"/>
              <a:t>عملوا بأجور بخسة.</a:t>
            </a:r>
          </a:p>
          <a:p>
            <a:pPr algn="r" rtl="1"/>
            <a:r>
              <a:rPr lang="ar-SA" sz="2400" dirty="0"/>
              <a:t>عدم وجود أي هيئة أو عامل مساعد إلى جانبهم.</a:t>
            </a:r>
          </a:p>
          <a:p>
            <a:pPr algn="r" rtl="1"/>
            <a:r>
              <a:rPr lang="ar-SA" sz="2400" dirty="0"/>
              <a:t>ظهور البطالة نتيجة ازدياد عدد السكان.</a:t>
            </a:r>
          </a:p>
          <a:p>
            <a:pPr algn="r" rtl="1"/>
            <a:endParaRPr lang="ar-SA" dirty="0" smtClean="0"/>
          </a:p>
          <a:p>
            <a:pPr algn="r" rtl="1"/>
            <a:endParaRPr lang="ar-SA" dirty="0"/>
          </a:p>
          <a:p>
            <a:pPr algn="r" rtl="1"/>
            <a:endParaRPr lang="ar-SA" dirty="0" smtClean="0"/>
          </a:p>
          <a:p>
            <a:pPr algn="r" rtl="1"/>
            <a:endParaRPr lang="ar-SA" dirty="0" smtClean="0"/>
          </a:p>
          <a:p>
            <a:pPr algn="ctr" rtl="1">
              <a:buFont typeface="Wingdings" pitchFamily="2" charset="2"/>
              <a:buChar char="v"/>
            </a:pPr>
            <a:r>
              <a:rPr lang="ar-SA" dirty="0"/>
              <a:t>النتيجة: كل ذلك أدى إلى نشوء الحركة العمالية التي جاءت لتوحد كلمتهم ومطالبهم.</a:t>
            </a:r>
          </a:p>
          <a:p>
            <a:pPr algn="r" rtl="1"/>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74492"/>
            <a:ext cx="3923928" cy="27666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8698751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SA" dirty="0" smtClean="0"/>
              <a:t>نساء في المعمل</a:t>
            </a:r>
            <a:endParaRPr lang="en-GB" dirty="0"/>
          </a:p>
        </p:txBody>
      </p:sp>
      <p:pic>
        <p:nvPicPr>
          <p:cNvPr id="307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79512" y="1241996"/>
            <a:ext cx="8784976" cy="5505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63020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23528" y="476672"/>
            <a:ext cx="8534400" cy="758952"/>
          </a:xfrm>
        </p:spPr>
        <p:txBody>
          <a:bodyPr>
            <a:normAutofit fontScale="90000"/>
          </a:bodyPr>
          <a:lstStyle/>
          <a:p>
            <a:r>
              <a:rPr lang="ar-SA" dirty="0"/>
              <a:t>تشغيل الأطفال يقصد به توظيف الأطفال واستخدامهم عمالاً بأجور.</a:t>
            </a:r>
            <a:br>
              <a:rPr lang="ar-SA" dirty="0"/>
            </a:br>
            <a:endParaRPr lang="en-GB" dirty="0"/>
          </a:p>
        </p:txBody>
      </p:sp>
      <p:pic>
        <p:nvPicPr>
          <p:cNvPr id="409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827584" y="1556792"/>
            <a:ext cx="7382131"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218822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SA" dirty="0" smtClean="0"/>
              <a:t>ورقة عمل </a:t>
            </a:r>
            <a:endParaRPr lang="en-GB"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2060848"/>
            <a:ext cx="4190894" cy="33769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77374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SA" dirty="0" smtClean="0"/>
              <a:t>وظيفه بيتية</a:t>
            </a:r>
            <a:endParaRPr lang="en-GB" dirty="0"/>
          </a:p>
        </p:txBody>
      </p:sp>
      <p:sp>
        <p:nvSpPr>
          <p:cNvPr id="3" name="מציין מיקום תוכן 2"/>
          <p:cNvSpPr>
            <a:spLocks noGrp="1"/>
          </p:cNvSpPr>
          <p:nvPr>
            <p:ph sz="quarter" idx="1"/>
          </p:nvPr>
        </p:nvSpPr>
        <p:spPr/>
        <p:txBody>
          <a:bodyPr/>
          <a:lstStyle/>
          <a:p>
            <a:pPr algn="r" rtl="1"/>
            <a:r>
              <a:rPr lang="ar-SA" dirty="0" smtClean="0"/>
              <a:t>اذكر في جدول الطبقات الثلاث في المجتمع الفرنسي وتطرق بماذا تميزت كل طبقه؟</a:t>
            </a:r>
          </a:p>
          <a:p>
            <a:pPr algn="r" rtl="1"/>
            <a:endParaRPr lang="ar-SA" dirty="0"/>
          </a:p>
          <a:p>
            <a:pPr algn="r" rtl="1"/>
            <a:endParaRPr lang="en-GB" dirty="0"/>
          </a:p>
        </p:txBody>
      </p:sp>
      <p:graphicFrame>
        <p:nvGraphicFramePr>
          <p:cNvPr id="5" name="טבלה 4"/>
          <p:cNvGraphicFramePr>
            <a:graphicFrameLocks noGrp="1"/>
          </p:cNvGraphicFramePr>
          <p:nvPr>
            <p:extLst>
              <p:ext uri="{D42A27DB-BD31-4B8C-83A1-F6EECF244321}">
                <p14:modId xmlns:p14="http://schemas.microsoft.com/office/powerpoint/2010/main" val="2691435329"/>
              </p:ext>
            </p:extLst>
          </p:nvPr>
        </p:nvGraphicFramePr>
        <p:xfrm>
          <a:off x="1403648" y="2636912"/>
          <a:ext cx="6240016" cy="3024336"/>
        </p:xfrm>
        <a:graphic>
          <a:graphicData uri="http://schemas.openxmlformats.org/drawingml/2006/table">
            <a:tbl>
              <a:tblPr firstRow="1" bandRow="1">
                <a:tableStyleId>{5C22544A-7EE6-4342-B048-85BDC9FD1C3A}</a:tableStyleId>
              </a:tblPr>
              <a:tblGrid>
                <a:gridCol w="3120008"/>
                <a:gridCol w="3120008"/>
              </a:tblGrid>
              <a:tr h="756084">
                <a:tc>
                  <a:txBody>
                    <a:bodyPr/>
                    <a:lstStyle/>
                    <a:p>
                      <a:pPr algn="r" rtl="1"/>
                      <a:r>
                        <a:rPr lang="ar-SA" dirty="0" smtClean="0"/>
                        <a:t>بماذا تميزا</a:t>
                      </a:r>
                      <a:endParaRPr lang="en-GB" dirty="0"/>
                    </a:p>
                  </a:txBody>
                  <a:tcPr/>
                </a:tc>
                <a:tc>
                  <a:txBody>
                    <a:bodyPr/>
                    <a:lstStyle/>
                    <a:p>
                      <a:pPr algn="r" rtl="1"/>
                      <a:r>
                        <a:rPr lang="ar-SA" dirty="0" smtClean="0"/>
                        <a:t>الطبقات</a:t>
                      </a:r>
                      <a:endParaRPr lang="en-GB" dirty="0"/>
                    </a:p>
                  </a:txBody>
                  <a:tcPr/>
                </a:tc>
              </a:tr>
              <a:tr h="756084">
                <a:tc>
                  <a:txBody>
                    <a:bodyPr/>
                    <a:lstStyle/>
                    <a:p>
                      <a:endParaRPr lang="en-GB"/>
                    </a:p>
                  </a:txBody>
                  <a:tcPr/>
                </a:tc>
                <a:tc>
                  <a:txBody>
                    <a:bodyPr/>
                    <a:lstStyle/>
                    <a:p>
                      <a:endParaRPr lang="en-GB" dirty="0"/>
                    </a:p>
                  </a:txBody>
                  <a:tcPr/>
                </a:tc>
              </a:tr>
              <a:tr h="756084">
                <a:tc>
                  <a:txBody>
                    <a:bodyPr/>
                    <a:lstStyle/>
                    <a:p>
                      <a:endParaRPr lang="en-GB"/>
                    </a:p>
                  </a:txBody>
                  <a:tcPr/>
                </a:tc>
                <a:tc>
                  <a:txBody>
                    <a:bodyPr/>
                    <a:lstStyle/>
                    <a:p>
                      <a:endParaRPr lang="en-GB"/>
                    </a:p>
                  </a:txBody>
                  <a:tcPr/>
                </a:tc>
              </a:tr>
              <a:tr h="756084">
                <a:tc>
                  <a:txBody>
                    <a:bodyPr/>
                    <a:lstStyle/>
                    <a:p>
                      <a:endParaRPr lang="en-GB"/>
                    </a:p>
                  </a:txBody>
                  <a:tcPr/>
                </a:tc>
                <a:tc>
                  <a:txBody>
                    <a:bodyPr/>
                    <a:lstStyle/>
                    <a:p>
                      <a:endParaRPr lang="en-GB" dirty="0"/>
                    </a:p>
                  </a:txBody>
                  <a:tcPr/>
                </a:tc>
              </a:tr>
            </a:tbl>
          </a:graphicData>
        </a:graphic>
      </p:graphicFrame>
    </p:spTree>
    <p:extLst>
      <p:ext uri="{BB962C8B-B14F-4D97-AF65-F5344CB8AC3E}">
        <p14:creationId xmlns:p14="http://schemas.microsoft.com/office/powerpoint/2010/main" val="132582851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SA" dirty="0" smtClean="0"/>
              <a:t>الطبقة العمالية ونضالها</a:t>
            </a:r>
            <a:endParaRPr lang="en-GB" dirty="0"/>
          </a:p>
        </p:txBody>
      </p:sp>
      <p:graphicFrame>
        <p:nvGraphicFramePr>
          <p:cNvPr id="4" name="מציין מיקום תוכן 3"/>
          <p:cNvGraphicFramePr>
            <a:graphicFrameLocks noGrp="1"/>
          </p:cNvGraphicFramePr>
          <p:nvPr>
            <p:ph sz="quarter" idx="1"/>
            <p:extLst>
              <p:ext uri="{D42A27DB-BD31-4B8C-83A1-F6EECF244321}">
                <p14:modId xmlns:p14="http://schemas.microsoft.com/office/powerpoint/2010/main" val="523769785"/>
              </p:ext>
            </p:extLst>
          </p:nvPr>
        </p:nvGraphicFramePr>
        <p:xfrm>
          <a:off x="301752" y="1527048"/>
          <a:ext cx="850392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מגילה אופקית 5"/>
          <p:cNvSpPr/>
          <p:nvPr/>
        </p:nvSpPr>
        <p:spPr>
          <a:xfrm>
            <a:off x="5940152" y="4941168"/>
            <a:ext cx="2736304" cy="136815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smtClean="0"/>
              <a:t>لقد كان القضاة يعملون بالتنسيق مع المشرعين لمنع العمال من أي تنظيم</a:t>
            </a:r>
            <a:endParaRPr lang="en-GB" dirty="0"/>
          </a:p>
        </p:txBody>
      </p:sp>
    </p:spTree>
    <p:extLst>
      <p:ext uri="{BB962C8B-B14F-4D97-AF65-F5344CB8AC3E}">
        <p14:creationId xmlns:p14="http://schemas.microsoft.com/office/powerpoint/2010/main" val="323445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SA" dirty="0" smtClean="0"/>
              <a:t>ثورة </a:t>
            </a:r>
            <a:r>
              <a:rPr lang="ar-SA" dirty="0"/>
              <a:t>العمال ونضالهم</a:t>
            </a:r>
            <a:endParaRPr lang="en-GB" dirty="0"/>
          </a:p>
        </p:txBody>
      </p:sp>
      <p:sp>
        <p:nvSpPr>
          <p:cNvPr id="3" name="מציין מיקום תוכן 2"/>
          <p:cNvSpPr>
            <a:spLocks noGrp="1"/>
          </p:cNvSpPr>
          <p:nvPr>
            <p:ph sz="quarter" idx="1"/>
          </p:nvPr>
        </p:nvSpPr>
        <p:spPr/>
        <p:txBody>
          <a:bodyPr/>
          <a:lstStyle/>
          <a:p>
            <a:pPr algn="r" rtl="1"/>
            <a:r>
              <a:rPr lang="ar-SA" dirty="0" smtClean="0"/>
              <a:t>لقد </a:t>
            </a:r>
            <a:r>
              <a:rPr lang="ar-SA" dirty="0"/>
              <a:t>زادت حالة عمال المصانع سوءا وتفشت الأمراض وزادت الوفيات بسبب انعدام الظروف الصحية للعمال وتشغيلهم حوالي 16 ساعة يوميا ولم يكن لهم أي حق حتى لو مات العامل في المصنع ومن جهة أخرى زاد غنى أصحاب المصانع وبدا العمال ينظرون إلى المصانع وكأنها هي عدوتهم وأنها السبب في شقائهم وتعاستهم واستغلالهم فثاروا على المصانع وحرقوها فأرسلت الحكومة الانجليزية جيشا قضى على ثورة العمال وحاكموا زعمائهم وأعدموهم ومنعوا العمال من إقامة تنظيمات تدافع عنهم ولكن العمال استمروا في نضالهم من اجل نيل حقوقهم.</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67372"/>
            <a:ext cx="2448272" cy="2260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18943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07504" y="620688"/>
            <a:ext cx="8534400" cy="758952"/>
          </a:xfrm>
        </p:spPr>
        <p:txBody>
          <a:bodyPr>
            <a:normAutofit fontScale="90000"/>
          </a:bodyPr>
          <a:lstStyle/>
          <a:p>
            <a:r>
              <a:rPr lang="ar-SA" dirty="0"/>
              <a:t>مطالب العمال:</a:t>
            </a:r>
            <a:br>
              <a:rPr lang="ar-SA" dirty="0"/>
            </a:br>
            <a:endParaRPr lang="en-GB" dirty="0"/>
          </a:p>
        </p:txBody>
      </p:sp>
      <p:sp>
        <p:nvSpPr>
          <p:cNvPr id="3" name="מציין מיקום תוכן 2"/>
          <p:cNvSpPr>
            <a:spLocks noGrp="1"/>
          </p:cNvSpPr>
          <p:nvPr>
            <p:ph sz="quarter" idx="1"/>
          </p:nvPr>
        </p:nvSpPr>
        <p:spPr/>
        <p:txBody>
          <a:bodyPr/>
          <a:lstStyle/>
          <a:p>
            <a:pPr algn="r" rtl="1"/>
            <a:r>
              <a:rPr lang="ar-SA" dirty="0" smtClean="0"/>
              <a:t>تحديد </a:t>
            </a:r>
            <a:r>
              <a:rPr lang="ar-SA" dirty="0"/>
              <a:t>أعمار الأولاد</a:t>
            </a:r>
          </a:p>
          <a:p>
            <a:pPr algn="r" rtl="1"/>
            <a:r>
              <a:rPr lang="ar-SA" dirty="0" smtClean="0"/>
              <a:t>تحديد </a:t>
            </a:r>
            <a:r>
              <a:rPr lang="ar-SA" dirty="0"/>
              <a:t>ساعات العمل</a:t>
            </a:r>
          </a:p>
          <a:p>
            <a:pPr algn="r" rtl="1"/>
            <a:r>
              <a:rPr lang="ar-SA" dirty="0" smtClean="0"/>
              <a:t>مراقبة </a:t>
            </a:r>
            <a:r>
              <a:rPr lang="ar-SA" dirty="0"/>
              <a:t>على شروط العمل</a:t>
            </a:r>
          </a:p>
          <a:p>
            <a:pPr algn="r" rtl="1"/>
            <a:r>
              <a:rPr lang="ar-SA" dirty="0" smtClean="0"/>
              <a:t> </a:t>
            </a:r>
            <a:r>
              <a:rPr lang="ar-SA" dirty="0"/>
              <a:t>تمثيل برلماني للعمال </a:t>
            </a:r>
          </a:p>
          <a:p>
            <a:pPr algn="r" rtl="1"/>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459416"/>
            <a:ext cx="3744416" cy="2733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23484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79512" y="692696"/>
            <a:ext cx="8438480" cy="643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86638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23528" y="404664"/>
            <a:ext cx="8534400" cy="758952"/>
          </a:xfrm>
        </p:spPr>
        <p:txBody>
          <a:bodyPr>
            <a:normAutofit fontScale="90000"/>
          </a:bodyPr>
          <a:lstStyle/>
          <a:p>
            <a:r>
              <a:rPr lang="ar-SA" dirty="0"/>
              <a:t>استطاع العمال الحصول على بعض الحقوق منها:</a:t>
            </a:r>
            <a:br>
              <a:rPr lang="ar-SA" dirty="0"/>
            </a:br>
            <a:endParaRPr lang="en-GB" dirty="0"/>
          </a:p>
        </p:txBody>
      </p:sp>
      <p:sp>
        <p:nvSpPr>
          <p:cNvPr id="3" name="מציין מיקום תוכן 2"/>
          <p:cNvSpPr>
            <a:spLocks noGrp="1"/>
          </p:cNvSpPr>
          <p:nvPr>
            <p:ph sz="quarter" idx="1"/>
          </p:nvPr>
        </p:nvSpPr>
        <p:spPr/>
        <p:txBody>
          <a:bodyPr>
            <a:normAutofit lnSpcReduction="10000"/>
          </a:bodyPr>
          <a:lstStyle/>
          <a:p>
            <a:pPr algn="r" rtl="1"/>
            <a:r>
              <a:rPr lang="ar-SA" dirty="0" smtClean="0"/>
              <a:t> </a:t>
            </a:r>
            <a:r>
              <a:rPr lang="ar-SA" dirty="0"/>
              <a:t>سن البرلمان الانجليزي قانونا سموه قانون المصانع وقد حددت فيه ساعات عمل الأولاد حتى سن 13 سنة 8 ساعات يوميا وحتى سن 18 سنة 12 ساعة يوميا </a:t>
            </a:r>
            <a:r>
              <a:rPr lang="ar-SA" dirty="0" smtClean="0"/>
              <a:t>فقط.</a:t>
            </a:r>
            <a:endParaRPr lang="ar-SA" dirty="0"/>
          </a:p>
          <a:p>
            <a:pPr algn="r" rtl="1"/>
            <a:r>
              <a:rPr lang="ar-SA" dirty="0" smtClean="0"/>
              <a:t>في </a:t>
            </a:r>
            <a:r>
              <a:rPr lang="ar-SA" dirty="0"/>
              <a:t>سنة 1847 سن قانون العشر ساعات الذي حدد ساعات العمل للكبار بـ 10 ساعات كأقصى </a:t>
            </a:r>
            <a:r>
              <a:rPr lang="ar-SA" dirty="0" smtClean="0"/>
              <a:t>حد.</a:t>
            </a:r>
            <a:endParaRPr lang="ar-SA" dirty="0"/>
          </a:p>
          <a:p>
            <a:pPr algn="r" rtl="1"/>
            <a:r>
              <a:rPr lang="ar-SA" dirty="0" smtClean="0"/>
              <a:t>تبرع </a:t>
            </a:r>
            <a:r>
              <a:rPr lang="ar-SA" dirty="0"/>
              <a:t>الكثير من الاغنياء الانجليز ببناء مدارس </a:t>
            </a:r>
            <a:r>
              <a:rPr lang="ar-SA" dirty="0" err="1"/>
              <a:t>لابناء</a:t>
            </a:r>
            <a:r>
              <a:rPr lang="ar-SA" dirty="0"/>
              <a:t> العمال وتحسين ظروف  </a:t>
            </a:r>
            <a:r>
              <a:rPr lang="ar-SA" dirty="0" smtClean="0"/>
              <a:t>معيشتهم.</a:t>
            </a:r>
            <a:endParaRPr lang="ar-SA" dirty="0"/>
          </a:p>
          <a:p>
            <a:pPr algn="r" rtl="1"/>
            <a:r>
              <a:rPr lang="ar-SA" dirty="0" smtClean="0"/>
              <a:t>سمح </a:t>
            </a:r>
            <a:r>
              <a:rPr lang="ar-SA" dirty="0"/>
              <a:t>للعمال إقامة منظمات خاصة بهم للمطالبة بحقوقهم والدفاع عنهم امام اصحاب المصانع، وأصبح للعمال وزن كبير في الانتخابات بسبب انضمامهم لهذه المنظمات واصبح رجال السياسة في حاجة لهم مما رفع </a:t>
            </a:r>
            <a:r>
              <a:rPr lang="ar-SA" dirty="0" smtClean="0"/>
              <a:t>مركزهم.</a:t>
            </a:r>
            <a:endParaRPr lang="ar-SA" dirty="0"/>
          </a:p>
          <a:p>
            <a:pPr algn="r" rtl="1"/>
            <a:endParaRPr lang="en-GB" dirty="0"/>
          </a:p>
        </p:txBody>
      </p:sp>
    </p:spTree>
    <p:extLst>
      <p:ext uri="{BB962C8B-B14F-4D97-AF65-F5344CB8AC3E}">
        <p14:creationId xmlns:p14="http://schemas.microsoft.com/office/powerpoint/2010/main" val="86029891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ar-SA" dirty="0" smtClean="0"/>
              <a:t>كارل ماركس</a:t>
            </a:r>
            <a:endParaRPr lang="en-GB" dirty="0"/>
          </a:p>
        </p:txBody>
      </p:sp>
      <p:sp>
        <p:nvSpPr>
          <p:cNvPr id="3" name="מציין מיקום תוכן 2"/>
          <p:cNvSpPr>
            <a:spLocks noGrp="1"/>
          </p:cNvSpPr>
          <p:nvPr>
            <p:ph sz="quarter" idx="1"/>
          </p:nvPr>
        </p:nvSpPr>
        <p:spPr/>
        <p:txBody>
          <a:bodyPr/>
          <a:lstStyle/>
          <a:p>
            <a:pPr algn="r" rtl="1"/>
            <a:r>
              <a:rPr lang="ar-SA" dirty="0"/>
              <a:t>كان ماركس ابنا لعائلة يهودية ألمانية تنصرت قبل أن تبلغ الحرب أشدها وقد درس في انجلترا أوضاع العمال مشاكلهم في ظل النظام الرأسمالي وتوصل إلى نتيجة تقول بوجود تنازع مستمر بين الطبقتين وبان الطريق لتحسين حالة الطبقة المظلومة هي الثورة وتحطيم الطبقة الظالمة. حاول ماركس أن  يبرهن على أن هناك صراع في كل جيل بين أصحاب وسائل الإنتاج بما فيها الأراضي والأموال والآلات وبين العمال ، حسب نظريته أن الثورة </a:t>
            </a:r>
            <a:r>
              <a:rPr lang="ar-SA" dirty="0" smtClean="0"/>
              <a:t>ستقضي </a:t>
            </a:r>
            <a:r>
              <a:rPr lang="ar-SA" dirty="0"/>
              <a:t>على النظام الرأسمالي وتؤسس حكم يتمتع فيه العمال بالحكم المطلق على كل الطبقات </a:t>
            </a:r>
            <a:r>
              <a:rPr lang="ar-SA" dirty="0" smtClean="0"/>
              <a:t>الأخرى</a:t>
            </a:r>
            <a:r>
              <a:rPr lang="ar-SA" dirty="0"/>
              <a:t>.</a:t>
            </a:r>
            <a:endParaRPr lang="en-GB" dirty="0"/>
          </a:p>
        </p:txBody>
      </p:sp>
    </p:spTree>
    <p:extLst>
      <p:ext uri="{BB962C8B-B14F-4D97-AF65-F5344CB8AC3E}">
        <p14:creationId xmlns:p14="http://schemas.microsoft.com/office/powerpoint/2010/main" val="343219345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rtl="1"/>
            <a:r>
              <a:rPr lang="ar-SA" dirty="0" smtClean="0"/>
              <a:t>الطبقة العاملة تحقق مطالبها</a:t>
            </a:r>
            <a:endParaRPr lang="en-GB" dirty="0"/>
          </a:p>
        </p:txBody>
      </p:sp>
      <p:sp>
        <p:nvSpPr>
          <p:cNvPr id="3" name="מציין מיקום תוכן 2"/>
          <p:cNvSpPr>
            <a:spLocks noGrp="1"/>
          </p:cNvSpPr>
          <p:nvPr>
            <p:ph sz="quarter" idx="1"/>
          </p:nvPr>
        </p:nvSpPr>
        <p:spPr/>
        <p:txBody>
          <a:bodyPr/>
          <a:lstStyle/>
          <a:p>
            <a:pPr algn="r" rtl="1"/>
            <a:r>
              <a:rPr lang="ar-SA" dirty="0" smtClean="0"/>
              <a:t>لقد ولد النضال العمالي فكرا جديدا انتقد الرأسمالية ودعا الى نظام جديد     « </a:t>
            </a:r>
            <a:r>
              <a:rPr lang="ar-SA" dirty="0"/>
              <a:t>الاشتراكية» - </a:t>
            </a:r>
            <a:r>
              <a:rPr lang="ar-SA" dirty="0" smtClean="0"/>
              <a:t>تطالب </a:t>
            </a:r>
            <a:r>
              <a:rPr lang="ar-SA" dirty="0"/>
              <a:t>ببناء مجتمع أساسه العمال والمساواة " الاشتراكية" ، كما وينتسب إليه بناء مجتمع أساسه العدل والمساواة </a:t>
            </a:r>
            <a:r>
              <a:rPr lang="ar-SA" dirty="0" smtClean="0"/>
              <a:t>التامة.</a:t>
            </a:r>
          </a:p>
          <a:p>
            <a:pPr algn="r" rtl="1"/>
            <a:endParaRPr lang="en-GB" dirty="0"/>
          </a:p>
        </p:txBody>
      </p:sp>
    </p:spTree>
    <p:extLst>
      <p:ext uri="{BB962C8B-B14F-4D97-AF65-F5344CB8AC3E}">
        <p14:creationId xmlns:p14="http://schemas.microsoft.com/office/powerpoint/2010/main" val="190419169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95536" y="548680"/>
            <a:ext cx="8534400" cy="758952"/>
          </a:xfrm>
        </p:spPr>
        <p:txBody>
          <a:bodyPr>
            <a:normAutofit fontScale="90000"/>
          </a:bodyPr>
          <a:lstStyle/>
          <a:p>
            <a:r>
              <a:rPr lang="ar-SA" dirty="0"/>
              <a:t>أفكار ماركسية:</a:t>
            </a:r>
            <a:br>
              <a:rPr lang="ar-SA" dirty="0"/>
            </a:br>
            <a:endParaRPr lang="en-GB" dirty="0"/>
          </a:p>
        </p:txBody>
      </p:sp>
      <p:sp>
        <p:nvSpPr>
          <p:cNvPr id="3" name="מציין מיקום תוכן 2"/>
          <p:cNvSpPr>
            <a:spLocks noGrp="1"/>
          </p:cNvSpPr>
          <p:nvPr>
            <p:ph sz="quarter" idx="1"/>
          </p:nvPr>
        </p:nvSpPr>
        <p:spPr/>
        <p:txBody>
          <a:bodyPr>
            <a:normAutofit fontScale="92500"/>
          </a:bodyPr>
          <a:lstStyle/>
          <a:p>
            <a:pPr algn="r" rtl="1"/>
            <a:r>
              <a:rPr lang="ar-SA" dirty="0" err="1" smtClean="0"/>
              <a:t>أالمادية</a:t>
            </a:r>
            <a:r>
              <a:rPr lang="ar-SA" dirty="0" smtClean="0"/>
              <a:t> </a:t>
            </a:r>
            <a:r>
              <a:rPr lang="ar-SA" dirty="0"/>
              <a:t>التاريخية: يرى ماركس أن كل ما حدث في التاريخ ويحدث وسيحدث من أحداث وحروب ومشاكل هو بسبب المادة والغذاء فالعوامل المادية الاقتصادية هي سبب في انقسام المجتمع إلى طبقات ولكل طبقة مصالحها الخاصة التي تتناقض مع الطبقات الأخرى ومن هنا يبدأ الصراع بين الطبقات.</a:t>
            </a:r>
          </a:p>
          <a:p>
            <a:pPr algn="r" rtl="1"/>
            <a:r>
              <a:rPr lang="ar-SA" dirty="0" smtClean="0"/>
              <a:t>حرب </a:t>
            </a:r>
            <a:r>
              <a:rPr lang="ar-SA" dirty="0"/>
              <a:t>الطبقات: لقد قسم ماركس المجتمع الإنساني إلى طبقات وانهيار الطبقة الرأسمالية الطبقة المسيطرة على وسائل الإنتاج والطبقة التي تعمل وتشغل وسائل الإنتاج ( الأرض) فكان الإقطاع هو الطبقة الحاكمة وهو الطبقة العليا، أما غالبية الأوروبيين فكانوا فلاحين وهم الطبقة التي تشغل وسائل الإنتاج والتي تعاني من النظام الراهن وترغب في تغييره وحسب كارل ماركس التفاوت الطبقي يؤدي إلى حرب الطبقات وقد أدى كفاح الطبقة المتوسطة البرجوازية إلى القضاء على الإقطاع  وتكوين المجتمع </a:t>
            </a:r>
            <a:r>
              <a:rPr lang="ar-SA" dirty="0" smtClean="0"/>
              <a:t>البرجوازي.</a:t>
            </a:r>
          </a:p>
          <a:p>
            <a:pPr algn="r" rtl="1"/>
            <a:endParaRPr lang="en-GB" dirty="0"/>
          </a:p>
        </p:txBody>
      </p:sp>
    </p:spTree>
    <p:extLst>
      <p:ext uri="{BB962C8B-B14F-4D97-AF65-F5344CB8AC3E}">
        <p14:creationId xmlns:p14="http://schemas.microsoft.com/office/powerpoint/2010/main" val="297313471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אזרחי">
  <a:themeElements>
    <a:clrScheme name="אזרחי">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אזרחי">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אזרחי">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84191</TotalTime>
  <Words>5293</Words>
  <Application>Microsoft Office PowerPoint</Application>
  <PresentationFormat>‫הצגה על המסך (4:3)</PresentationFormat>
  <Paragraphs>420</Paragraphs>
  <Slides>97</Slides>
  <Notes>4</Notes>
  <HiddenSlides>0</HiddenSlides>
  <MMClips>0</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97</vt:i4>
      </vt:variant>
    </vt:vector>
  </HeadingPairs>
  <TitlesOfParts>
    <vt:vector size="104" baseType="lpstr">
      <vt:lpstr>Arial</vt:lpstr>
      <vt:lpstr>Calibri</vt:lpstr>
      <vt:lpstr>Georgia</vt:lpstr>
      <vt:lpstr>Times New Roman</vt:lpstr>
      <vt:lpstr>Wingdings</vt:lpstr>
      <vt:lpstr>Wingdings 2</vt:lpstr>
      <vt:lpstr>אזרחי</vt:lpstr>
      <vt:lpstr>الثورة الفرنسيه</vt:lpstr>
      <vt:lpstr>علم التاريخ؟ </vt:lpstr>
      <vt:lpstr>قسم العلماء الاحداث التاريخيه الى قسمين</vt:lpstr>
      <vt:lpstr>ثورة فرنسا</vt:lpstr>
      <vt:lpstr>الثورة الفرنسية</vt:lpstr>
      <vt:lpstr>الاسباب والعوامل ص 10</vt:lpstr>
      <vt:lpstr>نظام الحكم الملكي المطلق </vt:lpstr>
      <vt:lpstr> المبنى الطبقي للمجتمع الفرنسي ص 13</vt:lpstr>
      <vt:lpstr>وظيفه بيتية</vt:lpstr>
      <vt:lpstr>بداية التمرد</vt:lpstr>
      <vt:lpstr>بداية الثورة...!</vt:lpstr>
      <vt:lpstr>اسباب الثورة الفرنسة اسباب اجتماعية</vt:lpstr>
      <vt:lpstr>اسباب سياسية</vt:lpstr>
      <vt:lpstr>اسباب اقتصادية</vt:lpstr>
      <vt:lpstr>اسباب ثقافية</vt:lpstr>
      <vt:lpstr>اسباب عسكرية</vt:lpstr>
      <vt:lpstr>مقطع فيديو</vt:lpstr>
      <vt:lpstr>حركة الثقافة والتنوير ص 20</vt:lpstr>
      <vt:lpstr>جان جاك روسو</vt:lpstr>
      <vt:lpstr>מצגת של PowerPoint</vt:lpstr>
      <vt:lpstr>يتبع,,,</vt:lpstr>
      <vt:lpstr> مونتسكييه</vt:lpstr>
      <vt:lpstr> فولتير</vt:lpstr>
      <vt:lpstr>اقتراحات وزير المالية كالون لحل الازمة الاقتصادية في فرنسا: </vt:lpstr>
      <vt:lpstr>من الذي عارض اقتراح كالون ؟ لماذا؟ </vt:lpstr>
      <vt:lpstr>ما هي الخطوات التي قام بها الملك لكي يتخطى الازمة الاقتصادية؟</vt:lpstr>
      <vt:lpstr>الخطوة الثانية: </vt:lpstr>
      <vt:lpstr>الاحداث التي دارت في مجلس طبقات الامة </vt:lpstr>
      <vt:lpstr>מצגת של PowerPoint</vt:lpstr>
      <vt:lpstr>ما هو التفسير لانضمام  بعض رجال الدين والنبلاء الى الجمعية الوطنية؟ </vt:lpstr>
      <vt:lpstr>لماذا اعلنت الطبقة الثالثة ان من حق رجال الدين والنبلاء الانضمام للجمعية الوطنية؟ </vt:lpstr>
      <vt:lpstr>مادة الامتحان</vt:lpstr>
      <vt:lpstr>الراهب سييس والطبقة الثالثة ص 27 </vt:lpstr>
      <vt:lpstr>اين الغبن بحق ابناء الطبقة الثالثة؟ </vt:lpstr>
      <vt:lpstr>لماذا يرى سييس ان الطبقة الثالثة هي الامة؟ </vt:lpstr>
      <vt:lpstr>الجمعية الوطنية ص 29</vt:lpstr>
      <vt:lpstr>سجن الباستيل ص 31</vt:lpstr>
      <vt:lpstr>ما هي الخطوة التي قام بها الملك بعد سقوط الباستيل؟ </vt:lpstr>
      <vt:lpstr>انتشار الثورة في الريف والمدن. </vt:lpstr>
      <vt:lpstr>اهم قرارات الجمعية الوطنية  4\8\1789  </vt:lpstr>
      <vt:lpstr>قرارات نظام الاقطاع...</vt:lpstr>
      <vt:lpstr>اعلان حقوق المواطن والانسان</vt:lpstr>
      <vt:lpstr>الحقوق الطبيعية: </vt:lpstr>
      <vt:lpstr>مراحل الثورة</vt:lpstr>
      <vt:lpstr>دستور سنة 1791: </vt:lpstr>
      <vt:lpstr>ماذا يميز هذا الدستور؟!!</vt:lpstr>
      <vt:lpstr>في ظل الثورة: حرب وارهاب ص 38</vt:lpstr>
      <vt:lpstr>محاولة هروب الملك سنة 1791: </vt:lpstr>
      <vt:lpstr>المواقف داخل الجمعية الوطنية ص 38</vt:lpstr>
      <vt:lpstr>المواقف داخل الجمعية التشريعية </vt:lpstr>
      <vt:lpstr>مراحل الثورة الفرنسية </vt:lpstr>
      <vt:lpstr>دستور سنة 1793: </vt:lpstr>
      <vt:lpstr>تعليق وتحليل الدستور </vt:lpstr>
      <vt:lpstr>الصراع بين الجيروند واليعاقبه ص44</vt:lpstr>
      <vt:lpstr>عهد الارهاب ص45</vt:lpstr>
      <vt:lpstr>روبسبير والارهاب</vt:lpstr>
      <vt:lpstr>اسباب سقوط روبسبير ص48: </vt:lpstr>
      <vt:lpstr>صفحه 50 بالكتاب, الملاحق ! </vt:lpstr>
      <vt:lpstr>نتائج الثورة الناحية السياسية</vt:lpstr>
      <vt:lpstr> الناحية الاجتماعية</vt:lpstr>
      <vt:lpstr>الناحية الاقتصادية</vt:lpstr>
      <vt:lpstr>الناحية الثقافية</vt:lpstr>
      <vt:lpstr>الناحية الادارية</vt:lpstr>
      <vt:lpstr>طريق نابليون الى السلطة ص60</vt:lpstr>
      <vt:lpstr>الحملة على مصر ص46</vt:lpstr>
      <vt:lpstr>شاهد وأجب,,!</vt:lpstr>
      <vt:lpstr>اسئلة ص 64</vt:lpstr>
      <vt:lpstr>מצגת של PowerPoint</vt:lpstr>
      <vt:lpstr>الوصول الى السلطة,,,!</vt:lpstr>
      <vt:lpstr>ما هي الاسباب التي جعلت من نابليون شخصيه شعبيه؟ ص 67</vt:lpstr>
      <vt:lpstr>مساعي نابليون لتعزيز قوة فرنسا</vt:lpstr>
      <vt:lpstr>حملة نابليون على مصر</vt:lpstr>
      <vt:lpstr>اسئلة صفحه 73</vt:lpstr>
      <vt:lpstr>اسئلة ص 73</vt:lpstr>
      <vt:lpstr>مادة الامتحان الفصلي</vt:lpstr>
      <vt:lpstr>تتويج نابليون امبراطورا ص 74</vt:lpstr>
      <vt:lpstr>اصلاحات نابليون</vt:lpstr>
      <vt:lpstr>إصلاحات نابليون في المجال التعليمي: </vt:lpstr>
      <vt:lpstr>إصلاحات نابليون في المجال الاقتصادي: </vt:lpstr>
      <vt:lpstr>מצגת של PowerPoint</vt:lpstr>
      <vt:lpstr>التقدم الزراعي</vt:lpstr>
      <vt:lpstr>الرأسمالية الصناعية</vt:lpstr>
      <vt:lpstr>מצגת של PowerPoint</vt:lpstr>
      <vt:lpstr>الابعاد الاجتماعية للثورة الصناعية</vt:lpstr>
      <vt:lpstr>الابعاد الاجتماعية للثورة الصناعية</vt:lpstr>
      <vt:lpstr>أحوال الطبقة العمالية </vt:lpstr>
      <vt:lpstr>نساء في المعمل</vt:lpstr>
      <vt:lpstr>تشغيل الأطفال يقصد به توظيف الأطفال واستخدامهم عمالاً بأجور. </vt:lpstr>
      <vt:lpstr>ورقة عمل </vt:lpstr>
      <vt:lpstr>الطبقة العمالية ونضالها</vt:lpstr>
      <vt:lpstr>ثورة العمال ونضالهم</vt:lpstr>
      <vt:lpstr>مطالب العمال: </vt:lpstr>
      <vt:lpstr>מצגת של PowerPoint</vt:lpstr>
      <vt:lpstr>استطاع العمال الحصول على بعض الحقوق منها: </vt:lpstr>
      <vt:lpstr>كارل ماركس</vt:lpstr>
      <vt:lpstr>الطبقة العاملة تحقق مطالبها</vt:lpstr>
      <vt:lpstr>أفكار ماركسية: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الثورة الصناعية - التقدم الزراعي</dc:title>
  <dc:creator>HP</dc:creator>
  <cp:lastModifiedBy>KANA</cp:lastModifiedBy>
  <cp:revision>178</cp:revision>
  <dcterms:created xsi:type="dcterms:W3CDTF">2018-01-31T15:40:00Z</dcterms:created>
  <dcterms:modified xsi:type="dcterms:W3CDTF">2018-12-08T17:09:27Z</dcterms:modified>
</cp:coreProperties>
</file>